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8"/>
  </p:notesMasterIdLst>
  <p:handoutMasterIdLst>
    <p:handoutMasterId r:id="rId239"/>
  </p:handoutMasterIdLst>
  <p:sldIdLst>
    <p:sldId id="268" r:id="rId5"/>
    <p:sldId id="409" r:id="rId6"/>
    <p:sldId id="410" r:id="rId7"/>
    <p:sldId id="411" r:id="rId8"/>
    <p:sldId id="412" r:id="rId9"/>
    <p:sldId id="271" r:id="rId10"/>
    <p:sldId id="272" r:id="rId11"/>
    <p:sldId id="273" r:id="rId12"/>
    <p:sldId id="274" r:id="rId13"/>
    <p:sldId id="276" r:id="rId14"/>
    <p:sldId id="275" r:id="rId15"/>
    <p:sldId id="277" r:id="rId16"/>
    <p:sldId id="278" r:id="rId17"/>
    <p:sldId id="279" r:id="rId18"/>
    <p:sldId id="281" r:id="rId19"/>
    <p:sldId id="284" r:id="rId20"/>
    <p:sldId id="282" r:id="rId21"/>
    <p:sldId id="283" r:id="rId22"/>
    <p:sldId id="286" r:id="rId23"/>
    <p:sldId id="287" r:id="rId24"/>
    <p:sldId id="308" r:id="rId25"/>
    <p:sldId id="393" r:id="rId26"/>
    <p:sldId id="394" r:id="rId27"/>
    <p:sldId id="288" r:id="rId28"/>
    <p:sldId id="289" r:id="rId29"/>
    <p:sldId id="290" r:id="rId30"/>
    <p:sldId id="291" r:id="rId31"/>
    <p:sldId id="292" r:id="rId32"/>
    <p:sldId id="413" r:id="rId33"/>
    <p:sldId id="414" r:id="rId34"/>
    <p:sldId id="416" r:id="rId35"/>
    <p:sldId id="417" r:id="rId36"/>
    <p:sldId id="418" r:id="rId37"/>
    <p:sldId id="420" r:id="rId38"/>
    <p:sldId id="421" r:id="rId39"/>
    <p:sldId id="423" r:id="rId40"/>
    <p:sldId id="424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435" r:id="rId52"/>
    <p:sldId id="436" r:id="rId53"/>
    <p:sldId id="437" r:id="rId54"/>
    <p:sldId id="438" r:id="rId55"/>
    <p:sldId id="439" r:id="rId56"/>
    <p:sldId id="422" r:id="rId57"/>
    <p:sldId id="293" r:id="rId58"/>
    <p:sldId id="294" r:id="rId59"/>
    <p:sldId id="295" r:id="rId60"/>
    <p:sldId id="296" r:id="rId61"/>
    <p:sldId id="297" r:id="rId62"/>
    <p:sldId id="395" r:id="rId63"/>
    <p:sldId id="298" r:id="rId64"/>
    <p:sldId id="301" r:id="rId65"/>
    <p:sldId id="300" r:id="rId66"/>
    <p:sldId id="299" r:id="rId67"/>
    <p:sldId id="302" r:id="rId68"/>
    <p:sldId id="304" r:id="rId69"/>
    <p:sldId id="303" r:id="rId70"/>
    <p:sldId id="307" r:id="rId71"/>
    <p:sldId id="396" r:id="rId72"/>
    <p:sldId id="305" r:id="rId73"/>
    <p:sldId id="306" r:id="rId74"/>
    <p:sldId id="320" r:id="rId75"/>
    <p:sldId id="311" r:id="rId76"/>
    <p:sldId id="313" r:id="rId77"/>
    <p:sldId id="314" r:id="rId78"/>
    <p:sldId id="310" r:id="rId79"/>
    <p:sldId id="318" r:id="rId80"/>
    <p:sldId id="312" r:id="rId81"/>
    <p:sldId id="316" r:id="rId82"/>
    <p:sldId id="317" r:id="rId83"/>
    <p:sldId id="315" r:id="rId84"/>
    <p:sldId id="382" r:id="rId85"/>
    <p:sldId id="383" r:id="rId86"/>
    <p:sldId id="384" r:id="rId87"/>
    <p:sldId id="385" r:id="rId88"/>
    <p:sldId id="387" r:id="rId89"/>
    <p:sldId id="386" r:id="rId90"/>
    <p:sldId id="391" r:id="rId91"/>
    <p:sldId id="388" r:id="rId92"/>
    <p:sldId id="389" r:id="rId93"/>
    <p:sldId id="390" r:id="rId94"/>
    <p:sldId id="392" r:id="rId95"/>
    <p:sldId id="323" r:id="rId96"/>
    <p:sldId id="322" r:id="rId97"/>
    <p:sldId id="324" r:id="rId98"/>
    <p:sldId id="325" r:id="rId99"/>
    <p:sldId id="326" r:id="rId100"/>
    <p:sldId id="327" r:id="rId101"/>
    <p:sldId id="328" r:id="rId102"/>
    <p:sldId id="329" r:id="rId103"/>
    <p:sldId id="330" r:id="rId104"/>
    <p:sldId id="331" r:id="rId105"/>
    <p:sldId id="332" r:id="rId106"/>
    <p:sldId id="333" r:id="rId107"/>
    <p:sldId id="334" r:id="rId108"/>
    <p:sldId id="335" r:id="rId109"/>
    <p:sldId id="336" r:id="rId110"/>
    <p:sldId id="337" r:id="rId111"/>
    <p:sldId id="338" r:id="rId112"/>
    <p:sldId id="339" r:id="rId113"/>
    <p:sldId id="340" r:id="rId114"/>
    <p:sldId id="341" r:id="rId115"/>
    <p:sldId id="342" r:id="rId116"/>
    <p:sldId id="343" r:id="rId117"/>
    <p:sldId id="344" r:id="rId118"/>
    <p:sldId id="345" r:id="rId119"/>
    <p:sldId id="346" r:id="rId120"/>
    <p:sldId id="347" r:id="rId121"/>
    <p:sldId id="348" r:id="rId122"/>
    <p:sldId id="349" r:id="rId123"/>
    <p:sldId id="350" r:id="rId124"/>
    <p:sldId id="351" r:id="rId125"/>
    <p:sldId id="352" r:id="rId126"/>
    <p:sldId id="353" r:id="rId127"/>
    <p:sldId id="356" r:id="rId128"/>
    <p:sldId id="354" r:id="rId129"/>
    <p:sldId id="355" r:id="rId130"/>
    <p:sldId id="357" r:id="rId131"/>
    <p:sldId id="358" r:id="rId132"/>
    <p:sldId id="359" r:id="rId133"/>
    <p:sldId id="360" r:id="rId134"/>
    <p:sldId id="361" r:id="rId135"/>
    <p:sldId id="362" r:id="rId136"/>
    <p:sldId id="363" r:id="rId137"/>
    <p:sldId id="364" r:id="rId138"/>
    <p:sldId id="366" r:id="rId139"/>
    <p:sldId id="365" r:id="rId140"/>
    <p:sldId id="368" r:id="rId141"/>
    <p:sldId id="367" r:id="rId142"/>
    <p:sldId id="369" r:id="rId143"/>
    <p:sldId id="370" r:id="rId144"/>
    <p:sldId id="372" r:id="rId145"/>
    <p:sldId id="373" r:id="rId146"/>
    <p:sldId id="371" r:id="rId147"/>
    <p:sldId id="374" r:id="rId148"/>
    <p:sldId id="375" r:id="rId149"/>
    <p:sldId id="376" r:id="rId150"/>
    <p:sldId id="398" r:id="rId151"/>
    <p:sldId id="401" r:id="rId152"/>
    <p:sldId id="400" r:id="rId153"/>
    <p:sldId id="377" r:id="rId154"/>
    <p:sldId id="378" r:id="rId155"/>
    <p:sldId id="379" r:id="rId156"/>
    <p:sldId id="380" r:id="rId157"/>
    <p:sldId id="381" r:id="rId158"/>
    <p:sldId id="397" r:id="rId159"/>
    <p:sldId id="440" r:id="rId160"/>
    <p:sldId id="441" r:id="rId161"/>
    <p:sldId id="442" r:id="rId162"/>
    <p:sldId id="443" r:id="rId163"/>
    <p:sldId id="444" r:id="rId164"/>
    <p:sldId id="402" r:id="rId165"/>
    <p:sldId id="403" r:id="rId166"/>
    <p:sldId id="404" r:id="rId167"/>
    <p:sldId id="405" r:id="rId168"/>
    <p:sldId id="406" r:id="rId169"/>
    <p:sldId id="408" r:id="rId170"/>
    <p:sldId id="407" r:id="rId171"/>
    <p:sldId id="445" r:id="rId172"/>
    <p:sldId id="257" r:id="rId173"/>
    <p:sldId id="2134805873" r:id="rId174"/>
    <p:sldId id="2134805874" r:id="rId175"/>
    <p:sldId id="258" r:id="rId176"/>
    <p:sldId id="259" r:id="rId177"/>
    <p:sldId id="260" r:id="rId178"/>
    <p:sldId id="261" r:id="rId179"/>
    <p:sldId id="2134805867" r:id="rId180"/>
    <p:sldId id="2134805868" r:id="rId181"/>
    <p:sldId id="263" r:id="rId182"/>
    <p:sldId id="2134805869" r:id="rId183"/>
    <p:sldId id="262" r:id="rId184"/>
    <p:sldId id="264" r:id="rId185"/>
    <p:sldId id="265" r:id="rId186"/>
    <p:sldId id="2134805875" r:id="rId187"/>
    <p:sldId id="269" r:id="rId188"/>
    <p:sldId id="270" r:id="rId189"/>
    <p:sldId id="2134805876" r:id="rId190"/>
    <p:sldId id="2134805877" r:id="rId191"/>
    <p:sldId id="266" r:id="rId192"/>
    <p:sldId id="267" r:id="rId193"/>
    <p:sldId id="2134805878" r:id="rId194"/>
    <p:sldId id="2134805879" r:id="rId195"/>
    <p:sldId id="2134805871" r:id="rId196"/>
    <p:sldId id="2134805880" r:id="rId197"/>
    <p:sldId id="2134805881" r:id="rId198"/>
    <p:sldId id="2134805882" r:id="rId199"/>
    <p:sldId id="2134805883" r:id="rId200"/>
    <p:sldId id="2134805884" r:id="rId201"/>
    <p:sldId id="2134805885" r:id="rId202"/>
    <p:sldId id="2134805886" r:id="rId203"/>
    <p:sldId id="280" r:id="rId204"/>
    <p:sldId id="2134805887" r:id="rId205"/>
    <p:sldId id="2134805888" r:id="rId206"/>
    <p:sldId id="2134805889" r:id="rId207"/>
    <p:sldId id="285" r:id="rId208"/>
    <p:sldId id="2134805890" r:id="rId209"/>
    <p:sldId id="2134805891" r:id="rId210"/>
    <p:sldId id="2134805848" r:id="rId211"/>
    <p:sldId id="2134805849" r:id="rId212"/>
    <p:sldId id="2134805850" r:id="rId213"/>
    <p:sldId id="2134805851" r:id="rId214"/>
    <p:sldId id="2134805852" r:id="rId215"/>
    <p:sldId id="2134805853" r:id="rId216"/>
    <p:sldId id="2134805854" r:id="rId217"/>
    <p:sldId id="2134805855" r:id="rId218"/>
    <p:sldId id="2134805856" r:id="rId219"/>
    <p:sldId id="2134805857" r:id="rId220"/>
    <p:sldId id="2134805858" r:id="rId221"/>
    <p:sldId id="2134805859" r:id="rId222"/>
    <p:sldId id="2134805860" r:id="rId223"/>
    <p:sldId id="2134805861" r:id="rId224"/>
    <p:sldId id="2134805862" r:id="rId225"/>
    <p:sldId id="2134805863" r:id="rId226"/>
    <p:sldId id="2134805864" r:id="rId227"/>
    <p:sldId id="2134805865" r:id="rId228"/>
    <p:sldId id="2134805866" r:id="rId229"/>
    <p:sldId id="2134805872" r:id="rId230"/>
    <p:sldId id="2134805892" r:id="rId231"/>
    <p:sldId id="2134805893" r:id="rId232"/>
    <p:sldId id="2134805894" r:id="rId233"/>
    <p:sldId id="2134805895" r:id="rId234"/>
    <p:sldId id="2134805896" r:id="rId235"/>
    <p:sldId id="2134805897" r:id="rId236"/>
    <p:sldId id="2134805898" r:id="rId237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61FDFB-A538-CB4A-A9EA-D86415CCC723}" v="30" dt="2023-10-28T12:21:28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01" autoAdjust="0"/>
    <p:restoredTop sz="94674" autoAdjust="0"/>
  </p:normalViewPr>
  <p:slideViewPr>
    <p:cSldViewPr snapToGrid="0" showGuides="1">
      <p:cViewPr varScale="1">
        <p:scale>
          <a:sx n="161" d="100"/>
          <a:sy n="161" d="100"/>
        </p:scale>
        <p:origin x="1080" y="200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91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presProps" Target="presProp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theme" Target="theme/theme1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tableStyles" Target="tableStyle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microsoft.com/office/2016/11/relationships/changesInfo" Target="changesInfos/changesInfo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microsoft.com/office/2015/10/relationships/revisionInfo" Target="revisionInfo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Gajda" userId="b4603d6f1e78ec29" providerId="LiveId" clId="{648A7FB6-4469-4B25-B0E3-007EEF68AD63}"/>
    <pc:docChg chg="undo custSel addSld delSld modSld sldOrd">
      <pc:chgData name="Jakub Gajda" userId="b4603d6f1e78ec29" providerId="LiveId" clId="{648A7FB6-4469-4B25-B0E3-007EEF68AD63}" dt="2021-03-31T09:00:38.569" v="9591" actId="1076"/>
      <pc:docMkLst>
        <pc:docMk/>
      </pc:docMkLst>
      <pc:sldChg chg="addSp modSp">
        <pc:chgData name="Jakub Gajda" userId="b4603d6f1e78ec29" providerId="LiveId" clId="{648A7FB6-4469-4B25-B0E3-007EEF68AD63}" dt="2021-03-07T11:42:50.137" v="1" actId="1076"/>
        <pc:sldMkLst>
          <pc:docMk/>
          <pc:sldMk cId="207740406" sldId="271"/>
        </pc:sldMkLst>
        <pc:picChg chg="add mod">
          <ac:chgData name="Jakub Gajda" userId="b4603d6f1e78ec29" providerId="LiveId" clId="{648A7FB6-4469-4B25-B0E3-007EEF68AD63}" dt="2021-03-07T11:42:50.137" v="1" actId="1076"/>
          <ac:picMkLst>
            <pc:docMk/>
            <pc:sldMk cId="207740406" sldId="271"/>
            <ac:picMk id="2050" creationId="{85DEC3E5-899C-4BC5-8042-284BA56EAB30}"/>
          </ac:picMkLst>
        </pc:picChg>
      </pc:sldChg>
      <pc:sldChg chg="addSp modSp">
        <pc:chgData name="Jakub Gajda" userId="b4603d6f1e78ec29" providerId="LiveId" clId="{648A7FB6-4469-4B25-B0E3-007EEF68AD63}" dt="2021-03-07T11:42:52.537" v="2"/>
        <pc:sldMkLst>
          <pc:docMk/>
          <pc:sldMk cId="1253483004" sldId="272"/>
        </pc:sldMkLst>
        <pc:picChg chg="add mod">
          <ac:chgData name="Jakub Gajda" userId="b4603d6f1e78ec29" providerId="LiveId" clId="{648A7FB6-4469-4B25-B0E3-007EEF68AD63}" dt="2021-03-07T11:42:52.537" v="2"/>
          <ac:picMkLst>
            <pc:docMk/>
            <pc:sldMk cId="1253483004" sldId="272"/>
            <ac:picMk id="10" creationId="{2622FA9E-918D-4F59-A452-722F0C54FBDB}"/>
          </ac:picMkLst>
        </pc:picChg>
      </pc:sldChg>
      <pc:sldChg chg="addSp modSp">
        <pc:chgData name="Jakub Gajda" userId="b4603d6f1e78ec29" providerId="LiveId" clId="{648A7FB6-4469-4B25-B0E3-007EEF68AD63}" dt="2021-03-07T11:42:55.549" v="3"/>
        <pc:sldMkLst>
          <pc:docMk/>
          <pc:sldMk cId="15837768" sldId="273"/>
        </pc:sldMkLst>
        <pc:picChg chg="add mod">
          <ac:chgData name="Jakub Gajda" userId="b4603d6f1e78ec29" providerId="LiveId" clId="{648A7FB6-4469-4B25-B0E3-007EEF68AD63}" dt="2021-03-07T11:42:55.549" v="3"/>
          <ac:picMkLst>
            <pc:docMk/>
            <pc:sldMk cId="15837768" sldId="273"/>
            <ac:picMk id="9" creationId="{AEEA0D0E-2301-4F34-B751-2531A9EDBF89}"/>
          </ac:picMkLst>
        </pc:picChg>
      </pc:sldChg>
      <pc:sldChg chg="addSp delSp modSp new mod">
        <pc:chgData name="Jakub Gajda" userId="b4603d6f1e78ec29" providerId="LiveId" clId="{648A7FB6-4469-4B25-B0E3-007EEF68AD63}" dt="2021-03-07T12:09:04.223" v="761" actId="20577"/>
        <pc:sldMkLst>
          <pc:docMk/>
          <pc:sldMk cId="2157330179" sldId="274"/>
        </pc:sldMkLst>
        <pc:spChg chg="del">
          <ac:chgData name="Jakub Gajda" userId="b4603d6f1e78ec29" providerId="LiveId" clId="{648A7FB6-4469-4B25-B0E3-007EEF68AD63}" dt="2021-03-07T11:43:19.945" v="17" actId="478"/>
          <ac:spMkLst>
            <pc:docMk/>
            <pc:sldMk cId="2157330179" sldId="274"/>
            <ac:spMk id="2" creationId="{E1354927-C206-4489-85B4-2D030C4FE7A0}"/>
          </ac:spMkLst>
        </pc:spChg>
        <pc:spChg chg="del">
          <ac:chgData name="Jakub Gajda" userId="b4603d6f1e78ec29" providerId="LiveId" clId="{648A7FB6-4469-4B25-B0E3-007EEF68AD63}" dt="2021-03-07T11:43:23.041" v="18" actId="478"/>
          <ac:spMkLst>
            <pc:docMk/>
            <pc:sldMk cId="2157330179" sldId="274"/>
            <ac:spMk id="3" creationId="{B70A9866-074A-4804-AA01-311897F09FFF}"/>
          </ac:spMkLst>
        </pc:spChg>
        <pc:spChg chg="del">
          <ac:chgData name="Jakub Gajda" userId="b4603d6f1e78ec29" providerId="LiveId" clId="{648A7FB6-4469-4B25-B0E3-007EEF68AD63}" dt="2021-03-07T11:43:25.497" v="19" actId="478"/>
          <ac:spMkLst>
            <pc:docMk/>
            <pc:sldMk cId="2157330179" sldId="274"/>
            <ac:spMk id="4" creationId="{462DFA55-B312-43AF-AC36-3A8611FAAD2C}"/>
          </ac:spMkLst>
        </pc:spChg>
        <pc:spChg chg="add mod">
          <ac:chgData name="Jakub Gajda" userId="b4603d6f1e78ec29" providerId="LiveId" clId="{648A7FB6-4469-4B25-B0E3-007EEF68AD63}" dt="2021-03-07T12:09:04.223" v="761" actId="20577"/>
          <ac:spMkLst>
            <pc:docMk/>
            <pc:sldMk cId="2157330179" sldId="274"/>
            <ac:spMk id="5" creationId="{EE4C6FA4-EA55-428B-A1F0-7B9E1FB94063}"/>
          </ac:spMkLst>
        </pc:spChg>
        <pc:spChg chg="add mod">
          <ac:chgData name="Jakub Gajda" userId="b4603d6f1e78ec29" providerId="LiveId" clId="{648A7FB6-4469-4B25-B0E3-007EEF68AD63}" dt="2021-03-07T11:43:34.548" v="21"/>
          <ac:spMkLst>
            <pc:docMk/>
            <pc:sldMk cId="2157330179" sldId="274"/>
            <ac:spMk id="6" creationId="{571EA94A-94C9-4B99-BB3F-D8F72AEC1B6F}"/>
          </ac:spMkLst>
        </pc:spChg>
        <pc:spChg chg="add del mod">
          <ac:chgData name="Jakub Gajda" userId="b4603d6f1e78ec29" providerId="LiveId" clId="{648A7FB6-4469-4B25-B0E3-007EEF68AD63}" dt="2021-03-07T11:43:54.130" v="26" actId="478"/>
          <ac:spMkLst>
            <pc:docMk/>
            <pc:sldMk cId="2157330179" sldId="274"/>
            <ac:spMk id="8" creationId="{CEC0B5A0-D084-45A1-9C8B-FEBB324E98D1}"/>
          </ac:spMkLst>
        </pc:spChg>
        <pc:graphicFrameChg chg="add mod">
          <ac:chgData name="Jakub Gajda" userId="b4603d6f1e78ec29" providerId="LiveId" clId="{648A7FB6-4469-4B25-B0E3-007EEF68AD63}" dt="2021-03-07T11:48:46.811" v="219" actId="20577"/>
          <ac:graphicFrameMkLst>
            <pc:docMk/>
            <pc:sldMk cId="2157330179" sldId="274"/>
            <ac:graphicFrameMk id="7" creationId="{81DE7F89-29BE-49C2-92AF-C269A9C10396}"/>
          </ac:graphicFrameMkLst>
        </pc:graphicFrameChg>
        <pc:graphicFrameChg chg="add del mod modGraphic">
          <ac:chgData name="Jakub Gajda" userId="b4603d6f1e78ec29" providerId="LiveId" clId="{648A7FB6-4469-4B25-B0E3-007EEF68AD63}" dt="2021-03-07T11:45:32.394" v="33" actId="478"/>
          <ac:graphicFrameMkLst>
            <pc:docMk/>
            <pc:sldMk cId="2157330179" sldId="274"/>
            <ac:graphicFrameMk id="9" creationId="{7DA6AA2B-57AF-4591-8C75-169205A83077}"/>
          </ac:graphicFrameMkLst>
        </pc:graphicFrameChg>
        <pc:graphicFrameChg chg="add mod modGraphic">
          <ac:chgData name="Jakub Gajda" userId="b4603d6f1e78ec29" providerId="LiveId" clId="{648A7FB6-4469-4B25-B0E3-007EEF68AD63}" dt="2021-03-07T11:47:39.892" v="173" actId="1076"/>
          <ac:graphicFrameMkLst>
            <pc:docMk/>
            <pc:sldMk cId="2157330179" sldId="274"/>
            <ac:graphicFrameMk id="10" creationId="{6962E26C-3290-4F4D-9BD9-6B0A913CE824}"/>
          </ac:graphicFrameMkLst>
        </pc:graphicFrameChg>
        <pc:picChg chg="add mod">
          <ac:chgData name="Jakub Gajda" userId="b4603d6f1e78ec29" providerId="LiveId" clId="{648A7FB6-4469-4B25-B0E3-007EEF68AD63}" dt="2021-03-07T12:03:47.525" v="387"/>
          <ac:picMkLst>
            <pc:docMk/>
            <pc:sldMk cId="2157330179" sldId="274"/>
            <ac:picMk id="11" creationId="{083F34A3-D582-4D30-8FE2-00009FE8565A}"/>
          </ac:picMkLst>
        </pc:picChg>
      </pc:sldChg>
      <pc:sldChg chg="addSp delSp modSp new mod">
        <pc:chgData name="Jakub Gajda" userId="b4603d6f1e78ec29" providerId="LiveId" clId="{648A7FB6-4469-4B25-B0E3-007EEF68AD63}" dt="2021-03-07T12:09:11.961" v="762" actId="20577"/>
        <pc:sldMkLst>
          <pc:docMk/>
          <pc:sldMk cId="2389628557" sldId="275"/>
        </pc:sldMkLst>
        <pc:spChg chg="del">
          <ac:chgData name="Jakub Gajda" userId="b4603d6f1e78ec29" providerId="LiveId" clId="{648A7FB6-4469-4B25-B0E3-007EEF68AD63}" dt="2021-03-07T11:48:12.273" v="176" actId="478"/>
          <ac:spMkLst>
            <pc:docMk/>
            <pc:sldMk cId="2389628557" sldId="275"/>
            <ac:spMk id="2" creationId="{03130505-CB35-41AD-BD5F-E9F913DF1F2B}"/>
          </ac:spMkLst>
        </pc:spChg>
        <pc:spChg chg="del">
          <ac:chgData name="Jakub Gajda" userId="b4603d6f1e78ec29" providerId="LiveId" clId="{648A7FB6-4469-4B25-B0E3-007EEF68AD63}" dt="2021-03-07T11:48:14.880" v="177" actId="478"/>
          <ac:spMkLst>
            <pc:docMk/>
            <pc:sldMk cId="2389628557" sldId="275"/>
            <ac:spMk id="3" creationId="{5B6C4494-1D6E-40DE-B28C-1FF4DBD5874E}"/>
          </ac:spMkLst>
        </pc:spChg>
        <pc:spChg chg="del">
          <ac:chgData name="Jakub Gajda" userId="b4603d6f1e78ec29" providerId="LiveId" clId="{648A7FB6-4469-4B25-B0E3-007EEF68AD63}" dt="2021-03-07T11:48:08.665" v="175" actId="478"/>
          <ac:spMkLst>
            <pc:docMk/>
            <pc:sldMk cId="2389628557" sldId="275"/>
            <ac:spMk id="4" creationId="{257BAB1F-0300-4670-8BFC-7693302FC73F}"/>
          </ac:spMkLst>
        </pc:spChg>
        <pc:spChg chg="add mod">
          <ac:chgData name="Jakub Gajda" userId="b4603d6f1e78ec29" providerId="LiveId" clId="{648A7FB6-4469-4B25-B0E3-007EEF68AD63}" dt="2021-03-07T12:09:11.961" v="762" actId="20577"/>
          <ac:spMkLst>
            <pc:docMk/>
            <pc:sldMk cId="2389628557" sldId="275"/>
            <ac:spMk id="5" creationId="{2DE74CF7-1729-4FDD-923D-03CEE960C2C9}"/>
          </ac:spMkLst>
        </pc:spChg>
        <pc:graphicFrameChg chg="add mod">
          <ac:chgData name="Jakub Gajda" userId="b4603d6f1e78ec29" providerId="LiveId" clId="{648A7FB6-4469-4B25-B0E3-007EEF68AD63}" dt="2021-03-07T11:50:41.902" v="341" actId="20577"/>
          <ac:graphicFrameMkLst>
            <pc:docMk/>
            <pc:sldMk cId="2389628557" sldId="275"/>
            <ac:graphicFrameMk id="6" creationId="{9BBDA39E-BB8D-4D95-A7BD-9F12E0E23FA6}"/>
          </ac:graphicFrameMkLst>
        </pc:graphicFrameChg>
        <pc:graphicFrameChg chg="add mod">
          <ac:chgData name="Jakub Gajda" userId="b4603d6f1e78ec29" providerId="LiveId" clId="{648A7FB6-4469-4B25-B0E3-007EEF68AD63}" dt="2021-03-07T11:49:39.004" v="323" actId="20577"/>
          <ac:graphicFrameMkLst>
            <pc:docMk/>
            <pc:sldMk cId="2389628557" sldId="275"/>
            <ac:graphicFrameMk id="7" creationId="{742D9BDE-4832-489E-A5B0-6132857F1977}"/>
          </ac:graphicFrameMkLst>
        </pc:graphicFrameChg>
        <pc:picChg chg="add mod">
          <ac:chgData name="Jakub Gajda" userId="b4603d6f1e78ec29" providerId="LiveId" clId="{648A7FB6-4469-4B25-B0E3-007EEF68AD63}" dt="2021-03-07T12:03:51.523" v="389"/>
          <ac:picMkLst>
            <pc:docMk/>
            <pc:sldMk cId="2389628557" sldId="275"/>
            <ac:picMk id="8" creationId="{7FCA1C7C-D444-4272-BBCB-76364D716609}"/>
          </ac:picMkLst>
        </pc:picChg>
      </pc:sldChg>
      <pc:sldChg chg="addSp delSp modSp new mod modClrScheme chgLayout">
        <pc:chgData name="Jakub Gajda" userId="b4603d6f1e78ec29" providerId="LiveId" clId="{648A7FB6-4469-4B25-B0E3-007EEF68AD63}" dt="2021-03-07T12:03:49.380" v="388"/>
        <pc:sldMkLst>
          <pc:docMk/>
          <pc:sldMk cId="1807704272" sldId="276"/>
        </pc:sldMkLst>
        <pc:spChg chg="del mod ord">
          <ac:chgData name="Jakub Gajda" userId="b4603d6f1e78ec29" providerId="LiveId" clId="{648A7FB6-4469-4B25-B0E3-007EEF68AD63}" dt="2021-03-07T11:50:55.476" v="343" actId="700"/>
          <ac:spMkLst>
            <pc:docMk/>
            <pc:sldMk cId="1807704272" sldId="276"/>
            <ac:spMk id="2" creationId="{1D730BCB-67FD-4FB9-8B8F-AD7F8F40CD61}"/>
          </ac:spMkLst>
        </pc:spChg>
        <pc:spChg chg="del mod ord">
          <ac:chgData name="Jakub Gajda" userId="b4603d6f1e78ec29" providerId="LiveId" clId="{648A7FB6-4469-4B25-B0E3-007EEF68AD63}" dt="2021-03-07T11:50:55.476" v="343" actId="700"/>
          <ac:spMkLst>
            <pc:docMk/>
            <pc:sldMk cId="1807704272" sldId="276"/>
            <ac:spMk id="3" creationId="{FFC4F626-1E9E-4B83-9279-4666CF5040FA}"/>
          </ac:spMkLst>
        </pc:spChg>
        <pc:spChg chg="del mod ord">
          <ac:chgData name="Jakub Gajda" userId="b4603d6f1e78ec29" providerId="LiveId" clId="{648A7FB6-4469-4B25-B0E3-007EEF68AD63}" dt="2021-03-07T11:50:55.476" v="343" actId="700"/>
          <ac:spMkLst>
            <pc:docMk/>
            <pc:sldMk cId="1807704272" sldId="276"/>
            <ac:spMk id="4" creationId="{564D6A7E-FD90-4702-88B9-44364B707555}"/>
          </ac:spMkLst>
        </pc:spChg>
        <pc:spChg chg="add del mod ord">
          <ac:chgData name="Jakub Gajda" userId="b4603d6f1e78ec29" providerId="LiveId" clId="{648A7FB6-4469-4B25-B0E3-007EEF68AD63}" dt="2021-03-07T11:51:03.873" v="344" actId="478"/>
          <ac:spMkLst>
            <pc:docMk/>
            <pc:sldMk cId="1807704272" sldId="276"/>
            <ac:spMk id="5" creationId="{371299E3-45C8-4585-B315-C023AFF6AC8D}"/>
          </ac:spMkLst>
        </pc:spChg>
        <pc:spChg chg="add del mod ord">
          <ac:chgData name="Jakub Gajda" userId="b4603d6f1e78ec29" providerId="LiveId" clId="{648A7FB6-4469-4B25-B0E3-007EEF68AD63}" dt="2021-03-07T11:51:05.874" v="345" actId="478"/>
          <ac:spMkLst>
            <pc:docMk/>
            <pc:sldMk cId="1807704272" sldId="276"/>
            <ac:spMk id="6" creationId="{720B885D-ABA2-4717-ACF9-E114F06C054E}"/>
          </ac:spMkLst>
        </pc:spChg>
        <pc:spChg chg="add del mod ord">
          <ac:chgData name="Jakub Gajda" userId="b4603d6f1e78ec29" providerId="LiveId" clId="{648A7FB6-4469-4B25-B0E3-007EEF68AD63}" dt="2021-03-07T11:51:08.057" v="346" actId="478"/>
          <ac:spMkLst>
            <pc:docMk/>
            <pc:sldMk cId="1807704272" sldId="276"/>
            <ac:spMk id="7" creationId="{EEDAFC3F-6E92-47EF-B338-74FE71BE25B4}"/>
          </ac:spMkLst>
        </pc:spChg>
        <pc:spChg chg="add del mod">
          <ac:chgData name="Jakub Gajda" userId="b4603d6f1e78ec29" providerId="LiveId" clId="{648A7FB6-4469-4B25-B0E3-007EEF68AD63}" dt="2021-03-07T11:53:55.869" v="348"/>
          <ac:spMkLst>
            <pc:docMk/>
            <pc:sldMk cId="1807704272" sldId="276"/>
            <ac:spMk id="8" creationId="{3681E533-69E1-4C03-9CC1-FA6A6638570E}"/>
          </ac:spMkLst>
        </pc:spChg>
        <pc:spChg chg="add mod">
          <ac:chgData name="Jakub Gajda" userId="b4603d6f1e78ec29" providerId="LiveId" clId="{648A7FB6-4469-4B25-B0E3-007EEF68AD63}" dt="2021-03-07T11:56:09" v="375" actId="1076"/>
          <ac:spMkLst>
            <pc:docMk/>
            <pc:sldMk cId="1807704272" sldId="276"/>
            <ac:spMk id="12" creationId="{09D21B71-491F-454C-8F3E-CBF179C770B0}"/>
          </ac:spMkLst>
        </pc:spChg>
        <pc:spChg chg="add mod">
          <ac:chgData name="Jakub Gajda" userId="b4603d6f1e78ec29" providerId="LiveId" clId="{648A7FB6-4469-4B25-B0E3-007EEF68AD63}" dt="2021-03-07T11:56:05.188" v="374" actId="1076"/>
          <ac:spMkLst>
            <pc:docMk/>
            <pc:sldMk cId="1807704272" sldId="276"/>
            <ac:spMk id="14" creationId="{40B933DA-5472-451C-BD2E-CF01880D6381}"/>
          </ac:spMkLst>
        </pc:spChg>
        <pc:graphicFrameChg chg="add del mod">
          <ac:chgData name="Jakub Gajda" userId="b4603d6f1e78ec29" providerId="LiveId" clId="{648A7FB6-4469-4B25-B0E3-007EEF68AD63}" dt="2021-03-07T11:53:55.869" v="348"/>
          <ac:graphicFrameMkLst>
            <pc:docMk/>
            <pc:sldMk cId="1807704272" sldId="276"/>
            <ac:graphicFrameMk id="9" creationId="{D2B2F1ED-42C0-444A-8A5A-546933C03785}"/>
          </ac:graphicFrameMkLst>
        </pc:graphicFrameChg>
        <pc:graphicFrameChg chg="add del mod">
          <ac:chgData name="Jakub Gajda" userId="b4603d6f1e78ec29" providerId="LiveId" clId="{648A7FB6-4469-4B25-B0E3-007EEF68AD63}" dt="2021-03-07T11:53:55.869" v="348"/>
          <ac:graphicFrameMkLst>
            <pc:docMk/>
            <pc:sldMk cId="1807704272" sldId="276"/>
            <ac:graphicFrameMk id="10" creationId="{B02141FA-9E60-440E-A396-5747E0819C75}"/>
          </ac:graphicFrameMkLst>
        </pc:graphicFrameChg>
        <pc:picChg chg="add mod">
          <ac:chgData name="Jakub Gajda" userId="b4603d6f1e78ec29" providerId="LiveId" clId="{648A7FB6-4469-4B25-B0E3-007EEF68AD63}" dt="2021-03-07T12:03:49.380" v="388"/>
          <ac:picMkLst>
            <pc:docMk/>
            <pc:sldMk cId="1807704272" sldId="276"/>
            <ac:picMk id="15" creationId="{E715A8C4-95F1-4E2F-A9B5-CE27FF003976}"/>
          </ac:picMkLst>
        </pc:picChg>
      </pc:sldChg>
      <pc:sldChg chg="addSp delSp modSp add mod">
        <pc:chgData name="Jakub Gajda" userId="b4603d6f1e78ec29" providerId="LiveId" clId="{648A7FB6-4469-4B25-B0E3-007EEF68AD63}" dt="2021-03-29T05:36:06.060" v="8643" actId="14100"/>
        <pc:sldMkLst>
          <pc:docMk/>
          <pc:sldMk cId="86134927" sldId="277"/>
        </pc:sldMkLst>
        <pc:spChg chg="add mod">
          <ac:chgData name="Jakub Gajda" userId="b4603d6f1e78ec29" providerId="LiveId" clId="{648A7FB6-4469-4B25-B0E3-007EEF68AD63}" dt="2021-03-29T05:35:56.986" v="8642" actId="1076"/>
          <ac:spMkLst>
            <pc:docMk/>
            <pc:sldMk cId="86134927" sldId="277"/>
            <ac:spMk id="5" creationId="{C8221C64-B775-496D-9B8B-B8B7F9E19CC8}"/>
          </ac:spMkLst>
        </pc:spChg>
        <pc:spChg chg="add mod">
          <ac:chgData name="Jakub Gajda" userId="b4603d6f1e78ec29" providerId="LiveId" clId="{648A7FB6-4469-4B25-B0E3-007EEF68AD63}" dt="2021-03-29T05:36:06.060" v="8643" actId="14100"/>
          <ac:spMkLst>
            <pc:docMk/>
            <pc:sldMk cId="86134927" sldId="277"/>
            <ac:spMk id="7" creationId="{2EF082E5-97F2-4F7D-90A8-D9651C7F35E5}"/>
          </ac:spMkLst>
        </pc:spChg>
        <pc:spChg chg="del">
          <ac:chgData name="Jakub Gajda" userId="b4603d6f1e78ec29" providerId="LiveId" clId="{648A7FB6-4469-4B25-B0E3-007EEF68AD63}" dt="2021-03-07T11:56:45.644" v="377" actId="478"/>
          <ac:spMkLst>
            <pc:docMk/>
            <pc:sldMk cId="86134927" sldId="277"/>
            <ac:spMk id="12" creationId="{09D21B71-491F-454C-8F3E-CBF179C770B0}"/>
          </ac:spMkLst>
        </pc:spChg>
        <pc:spChg chg="del">
          <ac:chgData name="Jakub Gajda" userId="b4603d6f1e78ec29" providerId="LiveId" clId="{648A7FB6-4469-4B25-B0E3-007EEF68AD63}" dt="2021-03-07T11:56:47.474" v="378" actId="478"/>
          <ac:spMkLst>
            <pc:docMk/>
            <pc:sldMk cId="86134927" sldId="277"/>
            <ac:spMk id="14" creationId="{40B933DA-5472-451C-BD2E-CF01880D6381}"/>
          </ac:spMkLst>
        </pc:spChg>
        <pc:picChg chg="add mod">
          <ac:chgData name="Jakub Gajda" userId="b4603d6f1e78ec29" providerId="LiveId" clId="{648A7FB6-4469-4B25-B0E3-007EEF68AD63}" dt="2021-03-07T12:03:53.124" v="390"/>
          <ac:picMkLst>
            <pc:docMk/>
            <pc:sldMk cId="86134927" sldId="277"/>
            <ac:picMk id="8" creationId="{6EE2BCA5-3AF0-44ED-A697-68EF5237FA5C}"/>
          </ac:picMkLst>
        </pc:picChg>
      </pc:sldChg>
      <pc:sldChg chg="addSp delSp modSp new mod modClrScheme chgLayout">
        <pc:chgData name="Jakub Gajda" userId="b4603d6f1e78ec29" providerId="LiveId" clId="{648A7FB6-4469-4B25-B0E3-007EEF68AD63}" dt="2021-03-09T15:55:47.178" v="3545" actId="20577"/>
        <pc:sldMkLst>
          <pc:docMk/>
          <pc:sldMk cId="4001892366" sldId="278"/>
        </pc:sldMkLst>
        <pc:spChg chg="del mod ord">
          <ac:chgData name="Jakub Gajda" userId="b4603d6f1e78ec29" providerId="LiveId" clId="{648A7FB6-4469-4B25-B0E3-007EEF68AD63}" dt="2021-03-07T12:04:23.801" v="392" actId="700"/>
          <ac:spMkLst>
            <pc:docMk/>
            <pc:sldMk cId="4001892366" sldId="278"/>
            <ac:spMk id="2" creationId="{A663642B-7A0E-4DAD-B80D-3D390099C1CD}"/>
          </ac:spMkLst>
        </pc:spChg>
        <pc:spChg chg="del">
          <ac:chgData name="Jakub Gajda" userId="b4603d6f1e78ec29" providerId="LiveId" clId="{648A7FB6-4469-4B25-B0E3-007EEF68AD63}" dt="2021-03-07T12:04:23.801" v="392" actId="700"/>
          <ac:spMkLst>
            <pc:docMk/>
            <pc:sldMk cId="4001892366" sldId="278"/>
            <ac:spMk id="3" creationId="{86EF6CA4-B091-4416-813B-89E379EB76C6}"/>
          </ac:spMkLst>
        </pc:spChg>
        <pc:spChg chg="del">
          <ac:chgData name="Jakub Gajda" userId="b4603d6f1e78ec29" providerId="LiveId" clId="{648A7FB6-4469-4B25-B0E3-007EEF68AD63}" dt="2021-03-07T12:04:23.801" v="392" actId="700"/>
          <ac:spMkLst>
            <pc:docMk/>
            <pc:sldMk cId="4001892366" sldId="278"/>
            <ac:spMk id="4" creationId="{3B069323-4497-4861-8BAE-072E22B30F70}"/>
          </ac:spMkLst>
        </pc:spChg>
        <pc:spChg chg="add mod ord">
          <ac:chgData name="Jakub Gajda" userId="b4603d6f1e78ec29" providerId="LiveId" clId="{648A7FB6-4469-4B25-B0E3-007EEF68AD63}" dt="2021-03-09T15:55:47.178" v="3545" actId="20577"/>
          <ac:spMkLst>
            <pc:docMk/>
            <pc:sldMk cId="4001892366" sldId="278"/>
            <ac:spMk id="5" creationId="{A834E315-A4AA-4FBB-B701-6F01C5BCA8CB}"/>
          </ac:spMkLst>
        </pc:spChg>
        <pc:spChg chg="add mod">
          <ac:chgData name="Jakub Gajda" userId="b4603d6f1e78ec29" providerId="LiveId" clId="{648A7FB6-4469-4B25-B0E3-007EEF68AD63}" dt="2021-03-07T12:08:14.690" v="753" actId="1076"/>
          <ac:spMkLst>
            <pc:docMk/>
            <pc:sldMk cId="4001892366" sldId="278"/>
            <ac:spMk id="7" creationId="{A80E5634-7897-41E3-8878-7F24D10EC8A0}"/>
          </ac:spMkLst>
        </pc:spChg>
        <pc:picChg chg="add mod">
          <ac:chgData name="Jakub Gajda" userId="b4603d6f1e78ec29" providerId="LiveId" clId="{648A7FB6-4469-4B25-B0E3-007EEF68AD63}" dt="2021-03-07T12:04:38.675" v="400"/>
          <ac:picMkLst>
            <pc:docMk/>
            <pc:sldMk cId="4001892366" sldId="278"/>
            <ac:picMk id="6" creationId="{48F68898-C6E1-42BF-9885-81F62899AB9C}"/>
          </ac:picMkLst>
        </pc:picChg>
      </pc:sldChg>
      <pc:sldChg chg="addSp delSp modSp new mod modClrScheme chgLayout">
        <pc:chgData name="Jakub Gajda" userId="b4603d6f1e78ec29" providerId="LiveId" clId="{648A7FB6-4469-4B25-B0E3-007EEF68AD63}" dt="2021-03-07T13:51:51.433" v="1278"/>
        <pc:sldMkLst>
          <pc:docMk/>
          <pc:sldMk cId="2746473610" sldId="279"/>
        </pc:sldMkLst>
        <pc:spChg chg="del mod ord">
          <ac:chgData name="Jakub Gajda" userId="b4603d6f1e78ec29" providerId="LiveId" clId="{648A7FB6-4469-4B25-B0E3-007EEF68AD63}" dt="2021-03-07T12:08:45.334" v="755" actId="700"/>
          <ac:spMkLst>
            <pc:docMk/>
            <pc:sldMk cId="2746473610" sldId="279"/>
            <ac:spMk id="2" creationId="{F6CA37F4-3525-49FF-A8A0-B1B3E98EE913}"/>
          </ac:spMkLst>
        </pc:spChg>
        <pc:spChg chg="mod ord">
          <ac:chgData name="Jakub Gajda" userId="b4603d6f1e78ec29" providerId="LiveId" clId="{648A7FB6-4469-4B25-B0E3-007EEF68AD63}" dt="2021-03-07T12:08:45.334" v="755" actId="700"/>
          <ac:spMkLst>
            <pc:docMk/>
            <pc:sldMk cId="2746473610" sldId="279"/>
            <ac:spMk id="3" creationId="{5C012349-3F83-4C00-8AD9-456E29A548F9}"/>
          </ac:spMkLst>
        </pc:spChg>
        <pc:spChg chg="mod ord">
          <ac:chgData name="Jakub Gajda" userId="b4603d6f1e78ec29" providerId="LiveId" clId="{648A7FB6-4469-4B25-B0E3-007EEF68AD63}" dt="2021-03-07T12:08:45.334" v="755" actId="700"/>
          <ac:spMkLst>
            <pc:docMk/>
            <pc:sldMk cId="2746473610" sldId="279"/>
            <ac:spMk id="4" creationId="{43FBA610-0391-4934-A876-5B12E2935FC7}"/>
          </ac:spMkLst>
        </pc:spChg>
        <pc:spChg chg="add del mod ord">
          <ac:chgData name="Jakub Gajda" userId="b4603d6f1e78ec29" providerId="LiveId" clId="{648A7FB6-4469-4B25-B0E3-007EEF68AD63}" dt="2021-03-07T12:08:54.008" v="757" actId="478"/>
          <ac:spMkLst>
            <pc:docMk/>
            <pc:sldMk cId="2746473610" sldId="279"/>
            <ac:spMk id="5" creationId="{5BB89C3D-9DBB-46F1-BFE5-3BF6DA554108}"/>
          </ac:spMkLst>
        </pc:spChg>
        <pc:spChg chg="add del mod ord">
          <ac:chgData name="Jakub Gajda" userId="b4603d6f1e78ec29" providerId="LiveId" clId="{648A7FB6-4469-4B25-B0E3-007EEF68AD63}" dt="2021-03-07T12:08:56.705" v="758" actId="478"/>
          <ac:spMkLst>
            <pc:docMk/>
            <pc:sldMk cId="2746473610" sldId="279"/>
            <ac:spMk id="6" creationId="{3DE5BF8C-76B1-4D68-B870-1DB16569C11D}"/>
          </ac:spMkLst>
        </pc:spChg>
        <pc:spChg chg="add del mod ord">
          <ac:chgData name="Jakub Gajda" userId="b4603d6f1e78ec29" providerId="LiveId" clId="{648A7FB6-4469-4B25-B0E3-007EEF68AD63}" dt="2021-03-07T12:08:50.825" v="756" actId="478"/>
          <ac:spMkLst>
            <pc:docMk/>
            <pc:sldMk cId="2746473610" sldId="279"/>
            <ac:spMk id="7" creationId="{7A2EA8FD-F9A0-443C-92A7-8207D14F61E8}"/>
          </ac:spMkLst>
        </pc:spChg>
        <pc:spChg chg="add mod">
          <ac:chgData name="Jakub Gajda" userId="b4603d6f1e78ec29" providerId="LiveId" clId="{648A7FB6-4469-4B25-B0E3-007EEF68AD63}" dt="2021-03-07T12:08:59.788" v="760"/>
          <ac:spMkLst>
            <pc:docMk/>
            <pc:sldMk cId="2746473610" sldId="279"/>
            <ac:spMk id="8" creationId="{3F981567-E61B-4F9F-AC1C-E2028D218D19}"/>
          </ac:spMkLst>
        </pc:spChg>
        <pc:spChg chg="add mod">
          <ac:chgData name="Jakub Gajda" userId="b4603d6f1e78ec29" providerId="LiveId" clId="{648A7FB6-4469-4B25-B0E3-007EEF68AD63}" dt="2021-03-07T12:09:26.548" v="764"/>
          <ac:spMkLst>
            <pc:docMk/>
            <pc:sldMk cId="2746473610" sldId="279"/>
            <ac:spMk id="9" creationId="{B1C5B1A0-E42E-4929-8EC3-C6FE384D5E39}"/>
          </ac:spMkLst>
        </pc:spChg>
        <pc:spChg chg="add mod">
          <ac:chgData name="Jakub Gajda" userId="b4603d6f1e78ec29" providerId="LiveId" clId="{648A7FB6-4469-4B25-B0E3-007EEF68AD63}" dt="2021-03-07T12:09:34.999" v="765"/>
          <ac:spMkLst>
            <pc:docMk/>
            <pc:sldMk cId="2746473610" sldId="279"/>
            <ac:spMk id="10" creationId="{B499BF8F-75E0-48AD-95D8-ACB8F809E49A}"/>
          </ac:spMkLst>
        </pc:spChg>
        <pc:graphicFrameChg chg="add mod">
          <ac:chgData name="Jakub Gajda" userId="b4603d6f1e78ec29" providerId="LiveId" clId="{648A7FB6-4469-4B25-B0E3-007EEF68AD63}" dt="2021-03-07T12:09:45.682" v="798" actId="20577"/>
          <ac:graphicFrameMkLst>
            <pc:docMk/>
            <pc:sldMk cId="2746473610" sldId="279"/>
            <ac:graphicFrameMk id="11" creationId="{6A947236-EFEC-4098-927D-E7601580F2DD}"/>
          </ac:graphicFrameMkLst>
        </pc:graphicFrameChg>
        <pc:graphicFrameChg chg="add mod">
          <ac:chgData name="Jakub Gajda" userId="b4603d6f1e78ec29" providerId="LiveId" clId="{648A7FB6-4469-4B25-B0E3-007EEF68AD63}" dt="2021-03-07T13:51:44.591" v="1277"/>
          <ac:graphicFrameMkLst>
            <pc:docMk/>
            <pc:sldMk cId="2746473610" sldId="279"/>
            <ac:graphicFrameMk id="12" creationId="{654A3D55-AF57-4451-8F1E-14E94248C68B}"/>
          </ac:graphicFrameMkLst>
        </pc:graphicFrameChg>
        <pc:picChg chg="add mod">
          <ac:chgData name="Jakub Gajda" userId="b4603d6f1e78ec29" providerId="LiveId" clId="{648A7FB6-4469-4B25-B0E3-007EEF68AD63}" dt="2021-03-07T13:51:51.433" v="1278"/>
          <ac:picMkLst>
            <pc:docMk/>
            <pc:sldMk cId="2746473610" sldId="279"/>
            <ac:picMk id="13" creationId="{349D1A5E-E2F4-4281-92EB-05471178B34B}"/>
          </ac:picMkLst>
        </pc:picChg>
      </pc:sldChg>
      <pc:sldChg chg="delSp new del mod">
        <pc:chgData name="Jakub Gajda" userId="b4603d6f1e78ec29" providerId="LiveId" clId="{648A7FB6-4469-4B25-B0E3-007EEF68AD63}" dt="2021-03-07T12:12:20.297" v="926" actId="47"/>
        <pc:sldMkLst>
          <pc:docMk/>
          <pc:sldMk cId="431950667" sldId="280"/>
        </pc:sldMkLst>
        <pc:spChg chg="del">
          <ac:chgData name="Jakub Gajda" userId="b4603d6f1e78ec29" providerId="LiveId" clId="{648A7FB6-4469-4B25-B0E3-007EEF68AD63}" dt="2021-03-07T12:11:56.921" v="923" actId="478"/>
          <ac:spMkLst>
            <pc:docMk/>
            <pc:sldMk cId="431950667" sldId="280"/>
            <ac:spMk id="2" creationId="{715BC24D-31F2-46C8-8E5E-5E2BF6C0BA7A}"/>
          </ac:spMkLst>
        </pc:spChg>
        <pc:spChg chg="del">
          <ac:chgData name="Jakub Gajda" userId="b4603d6f1e78ec29" providerId="LiveId" clId="{648A7FB6-4469-4B25-B0E3-007EEF68AD63}" dt="2021-03-07T12:11:58.145" v="924" actId="478"/>
          <ac:spMkLst>
            <pc:docMk/>
            <pc:sldMk cId="431950667" sldId="280"/>
            <ac:spMk id="3" creationId="{0D1D85C3-EA72-4FC0-8252-65892104A752}"/>
          </ac:spMkLst>
        </pc:spChg>
        <pc:spChg chg="del">
          <ac:chgData name="Jakub Gajda" userId="b4603d6f1e78ec29" providerId="LiveId" clId="{648A7FB6-4469-4B25-B0E3-007EEF68AD63}" dt="2021-03-07T12:11:55.489" v="922" actId="478"/>
          <ac:spMkLst>
            <pc:docMk/>
            <pc:sldMk cId="431950667" sldId="280"/>
            <ac:spMk id="4" creationId="{D10C861C-571E-4849-BA89-BBE90D6F2B70}"/>
          </ac:spMkLst>
        </pc:spChg>
      </pc:sldChg>
      <pc:sldChg chg="addSp delSp modSp add mod ord">
        <pc:chgData name="Jakub Gajda" userId="b4603d6f1e78ec29" providerId="LiveId" clId="{648A7FB6-4469-4B25-B0E3-007EEF68AD63}" dt="2021-03-20T11:28:24.068" v="7280"/>
        <pc:sldMkLst>
          <pc:docMk/>
          <pc:sldMk cId="957991262" sldId="281"/>
        </pc:sldMkLst>
        <pc:spChg chg="add mod">
          <ac:chgData name="Jakub Gajda" userId="b4603d6f1e78ec29" providerId="LiveId" clId="{648A7FB6-4469-4B25-B0E3-007EEF68AD63}" dt="2021-03-07T12:16:55.356" v="935" actId="1076"/>
          <ac:spMkLst>
            <pc:docMk/>
            <pc:sldMk cId="957991262" sldId="281"/>
            <ac:spMk id="6" creationId="{3EC658B4-1FF7-4C0A-9144-3475AF4D1C17}"/>
          </ac:spMkLst>
        </pc:spChg>
        <pc:spChg chg="add mod">
          <ac:chgData name="Jakub Gajda" userId="b4603d6f1e78ec29" providerId="LiveId" clId="{648A7FB6-4469-4B25-B0E3-007EEF68AD63}" dt="2021-03-07T12:17:14.232" v="938" actId="1076"/>
          <ac:spMkLst>
            <pc:docMk/>
            <pc:sldMk cId="957991262" sldId="281"/>
            <ac:spMk id="8" creationId="{AC2A2504-46E7-4816-B10F-6DC54BEB6CF0}"/>
          </ac:spMkLst>
        </pc:spChg>
        <pc:spChg chg="del">
          <ac:chgData name="Jakub Gajda" userId="b4603d6f1e78ec29" providerId="LiveId" clId="{648A7FB6-4469-4B25-B0E3-007EEF68AD63}" dt="2021-03-07T12:16:32.864" v="927" actId="478"/>
          <ac:spMkLst>
            <pc:docMk/>
            <pc:sldMk cId="957991262" sldId="281"/>
            <ac:spMk id="12" creationId="{09D21B71-491F-454C-8F3E-CBF179C770B0}"/>
          </ac:spMkLst>
        </pc:spChg>
        <pc:spChg chg="del">
          <ac:chgData name="Jakub Gajda" userId="b4603d6f1e78ec29" providerId="LiveId" clId="{648A7FB6-4469-4B25-B0E3-007EEF68AD63}" dt="2021-03-07T12:16:32.864" v="927" actId="478"/>
          <ac:spMkLst>
            <pc:docMk/>
            <pc:sldMk cId="957991262" sldId="281"/>
            <ac:spMk id="14" creationId="{40B933DA-5472-451C-BD2E-CF01880D6381}"/>
          </ac:spMkLst>
        </pc:spChg>
        <pc:picChg chg="add mod">
          <ac:chgData name="Jakub Gajda" userId="b4603d6f1e78ec29" providerId="LiveId" clId="{648A7FB6-4469-4B25-B0E3-007EEF68AD63}" dt="2021-03-07T13:52:00.074" v="1281"/>
          <ac:picMkLst>
            <pc:docMk/>
            <pc:sldMk cId="957991262" sldId="281"/>
            <ac:picMk id="9" creationId="{C524B0D5-C31E-4A06-87CF-181553F785AE}"/>
          </ac:picMkLst>
        </pc:picChg>
        <pc:picChg chg="del">
          <ac:chgData name="Jakub Gajda" userId="b4603d6f1e78ec29" providerId="LiveId" clId="{648A7FB6-4469-4B25-B0E3-007EEF68AD63}" dt="2021-03-07T12:16:32.864" v="927" actId="478"/>
          <ac:picMkLst>
            <pc:docMk/>
            <pc:sldMk cId="957991262" sldId="281"/>
            <ac:picMk id="15" creationId="{E715A8C4-95F1-4E2F-A9B5-CE27FF003976}"/>
          </ac:picMkLst>
        </pc:picChg>
      </pc:sldChg>
      <pc:sldChg chg="addSp delSp modSp add mod ord">
        <pc:chgData name="Jakub Gajda" userId="b4603d6f1e78ec29" providerId="LiveId" clId="{648A7FB6-4469-4B25-B0E3-007EEF68AD63}" dt="2021-03-07T12:26:18.884" v="1083" actId="1076"/>
        <pc:sldMkLst>
          <pc:docMk/>
          <pc:sldMk cId="3378636246" sldId="282"/>
        </pc:sldMkLst>
        <pc:spChg chg="add del mod">
          <ac:chgData name="Jakub Gajda" userId="b4603d6f1e78ec29" providerId="LiveId" clId="{648A7FB6-4469-4B25-B0E3-007EEF68AD63}" dt="2021-03-07T12:26:11.065" v="1081" actId="478"/>
          <ac:spMkLst>
            <pc:docMk/>
            <pc:sldMk cId="3378636246" sldId="282"/>
            <ac:spMk id="2" creationId="{80ABB5EE-6CBF-427A-B87E-68278222AD32}"/>
          </ac:spMkLst>
        </pc:spChg>
        <pc:spChg chg="del">
          <ac:chgData name="Jakub Gajda" userId="b4603d6f1e78ec29" providerId="LiveId" clId="{648A7FB6-4469-4B25-B0E3-007EEF68AD63}" dt="2021-03-07T12:26:08.520" v="1080" actId="478"/>
          <ac:spMkLst>
            <pc:docMk/>
            <pc:sldMk cId="3378636246" sldId="282"/>
            <ac:spMk id="5" creationId="{2DE74CF7-1729-4FDD-923D-03CEE960C2C9}"/>
          </ac:spMkLst>
        </pc:spChg>
        <pc:spChg chg="add mod">
          <ac:chgData name="Jakub Gajda" userId="b4603d6f1e78ec29" providerId="LiveId" clId="{648A7FB6-4469-4B25-B0E3-007EEF68AD63}" dt="2021-03-07T12:26:15.908" v="1082" actId="1076"/>
          <ac:spMkLst>
            <pc:docMk/>
            <pc:sldMk cId="3378636246" sldId="282"/>
            <ac:spMk id="9" creationId="{18065768-7369-496F-AB09-A4BCF0A24EC9}"/>
          </ac:spMkLst>
        </pc:spChg>
        <pc:spChg chg="add mod">
          <ac:chgData name="Jakub Gajda" userId="b4603d6f1e78ec29" providerId="LiveId" clId="{648A7FB6-4469-4B25-B0E3-007EEF68AD63}" dt="2021-03-07T12:26:18.884" v="1083" actId="1076"/>
          <ac:spMkLst>
            <pc:docMk/>
            <pc:sldMk cId="3378636246" sldId="282"/>
            <ac:spMk id="10" creationId="{F0DF7281-38F9-4CDD-B86A-953E47862F35}"/>
          </ac:spMkLst>
        </pc:spChg>
        <pc:graphicFrameChg chg="del mod">
          <ac:chgData name="Jakub Gajda" userId="b4603d6f1e78ec29" providerId="LiveId" clId="{648A7FB6-4469-4B25-B0E3-007EEF68AD63}" dt="2021-03-07T12:26:08.520" v="1080" actId="478"/>
          <ac:graphicFrameMkLst>
            <pc:docMk/>
            <pc:sldMk cId="3378636246" sldId="282"/>
            <ac:graphicFrameMk id="6" creationId="{9BBDA39E-BB8D-4D95-A7BD-9F12E0E23FA6}"/>
          </ac:graphicFrameMkLst>
        </pc:graphicFrameChg>
        <pc:graphicFrameChg chg="del">
          <ac:chgData name="Jakub Gajda" userId="b4603d6f1e78ec29" providerId="LiveId" clId="{648A7FB6-4469-4B25-B0E3-007EEF68AD63}" dt="2021-03-07T12:18:23.012" v="947" actId="478"/>
          <ac:graphicFrameMkLst>
            <pc:docMk/>
            <pc:sldMk cId="3378636246" sldId="282"/>
            <ac:graphicFrameMk id="7" creationId="{742D9BDE-4832-489E-A5B0-6132857F1977}"/>
          </ac:graphicFrameMkLst>
        </pc:graphicFrameChg>
      </pc:sldChg>
      <pc:sldChg chg="addSp delSp modSp add mod">
        <pc:chgData name="Jakub Gajda" userId="b4603d6f1e78ec29" providerId="LiveId" clId="{648A7FB6-4469-4B25-B0E3-007EEF68AD63}" dt="2021-03-29T05:40:16.764" v="8647" actId="1076"/>
        <pc:sldMkLst>
          <pc:docMk/>
          <pc:sldMk cId="3631298073" sldId="283"/>
        </pc:sldMkLst>
        <pc:spChg chg="del">
          <ac:chgData name="Jakub Gajda" userId="b4603d6f1e78ec29" providerId="LiveId" clId="{648A7FB6-4469-4B25-B0E3-007EEF68AD63}" dt="2021-03-07T12:23:10.058" v="1052" actId="478"/>
          <ac:spMkLst>
            <pc:docMk/>
            <pc:sldMk cId="3631298073" sldId="283"/>
            <ac:spMk id="2" creationId="{80ABB5EE-6CBF-427A-B87E-68278222AD32}"/>
          </ac:spMkLst>
        </pc:spChg>
        <pc:spChg chg="del">
          <ac:chgData name="Jakub Gajda" userId="b4603d6f1e78ec29" providerId="LiveId" clId="{648A7FB6-4469-4B25-B0E3-007EEF68AD63}" dt="2021-03-07T12:23:12.993" v="1053" actId="478"/>
          <ac:spMkLst>
            <pc:docMk/>
            <pc:sldMk cId="3631298073" sldId="283"/>
            <ac:spMk id="9" creationId="{18065768-7369-496F-AB09-A4BCF0A24EC9}"/>
          </ac:spMkLst>
        </pc:spChg>
        <pc:spChg chg="del">
          <ac:chgData name="Jakub Gajda" userId="b4603d6f1e78ec29" providerId="LiveId" clId="{648A7FB6-4469-4B25-B0E3-007EEF68AD63}" dt="2021-03-07T12:23:16.784" v="1054" actId="478"/>
          <ac:spMkLst>
            <pc:docMk/>
            <pc:sldMk cId="3631298073" sldId="283"/>
            <ac:spMk id="10" creationId="{F0DF7281-38F9-4CDD-B86A-953E47862F35}"/>
          </ac:spMkLst>
        </pc:spChg>
        <pc:spChg chg="add del">
          <ac:chgData name="Jakub Gajda" userId="b4603d6f1e78ec29" providerId="LiveId" clId="{648A7FB6-4469-4B25-B0E3-007EEF68AD63}" dt="2021-03-07T12:23:27.134" v="1056" actId="22"/>
          <ac:spMkLst>
            <pc:docMk/>
            <pc:sldMk cId="3631298073" sldId="283"/>
            <ac:spMk id="11" creationId="{93E4C60E-EFCF-4786-A481-D9670A01202F}"/>
          </ac:spMkLst>
        </pc:spChg>
        <pc:spChg chg="add mod">
          <ac:chgData name="Jakub Gajda" userId="b4603d6f1e78ec29" providerId="LiveId" clId="{648A7FB6-4469-4B25-B0E3-007EEF68AD63}" dt="2021-03-29T05:40:16.764" v="8647" actId="1076"/>
          <ac:spMkLst>
            <pc:docMk/>
            <pc:sldMk cId="3631298073" sldId="283"/>
            <ac:spMk id="12" creationId="{59374224-41A2-4475-9BEB-4FA2A8D240AD}"/>
          </ac:spMkLst>
        </pc:spChg>
        <pc:graphicFrameChg chg="del">
          <ac:chgData name="Jakub Gajda" userId="b4603d6f1e78ec29" providerId="LiveId" clId="{648A7FB6-4469-4B25-B0E3-007EEF68AD63}" dt="2021-03-07T12:23:10.058" v="1052" actId="478"/>
          <ac:graphicFrameMkLst>
            <pc:docMk/>
            <pc:sldMk cId="3631298073" sldId="283"/>
            <ac:graphicFrameMk id="6" creationId="{9BBDA39E-BB8D-4D95-A7BD-9F12E0E23FA6}"/>
          </ac:graphicFrameMkLst>
        </pc:graphicFrameChg>
      </pc:sldChg>
      <pc:sldChg chg="addSp delSp modSp new mod ord">
        <pc:chgData name="Jakub Gajda" userId="b4603d6f1e78ec29" providerId="LiveId" clId="{648A7FB6-4469-4B25-B0E3-007EEF68AD63}" dt="2021-03-07T13:51:53.788" v="1279"/>
        <pc:sldMkLst>
          <pc:docMk/>
          <pc:sldMk cId="3398906512" sldId="284"/>
        </pc:sldMkLst>
        <pc:spChg chg="del">
          <ac:chgData name="Jakub Gajda" userId="b4603d6f1e78ec29" providerId="LiveId" clId="{648A7FB6-4469-4B25-B0E3-007EEF68AD63}" dt="2021-03-07T12:25:08.906" v="1064" actId="478"/>
          <ac:spMkLst>
            <pc:docMk/>
            <pc:sldMk cId="3398906512" sldId="284"/>
            <ac:spMk id="2" creationId="{AC1FE2D8-1F45-4B73-BD32-F88E369E66F3}"/>
          </ac:spMkLst>
        </pc:spChg>
        <pc:spChg chg="del">
          <ac:chgData name="Jakub Gajda" userId="b4603d6f1e78ec29" providerId="LiveId" clId="{648A7FB6-4469-4B25-B0E3-007EEF68AD63}" dt="2021-03-07T12:25:11.282" v="1065" actId="478"/>
          <ac:spMkLst>
            <pc:docMk/>
            <pc:sldMk cId="3398906512" sldId="284"/>
            <ac:spMk id="3" creationId="{2E0ED999-0F1D-4699-B9C1-139987DA8B58}"/>
          </ac:spMkLst>
        </pc:spChg>
        <pc:spChg chg="del">
          <ac:chgData name="Jakub Gajda" userId="b4603d6f1e78ec29" providerId="LiveId" clId="{648A7FB6-4469-4B25-B0E3-007EEF68AD63}" dt="2021-03-07T12:25:04.745" v="1063" actId="478"/>
          <ac:spMkLst>
            <pc:docMk/>
            <pc:sldMk cId="3398906512" sldId="284"/>
            <ac:spMk id="4" creationId="{0B197098-57E7-4FDE-A07C-817107D93E5C}"/>
          </ac:spMkLst>
        </pc:spChg>
        <pc:spChg chg="add mod">
          <ac:chgData name="Jakub Gajda" userId="b4603d6f1e78ec29" providerId="LiveId" clId="{648A7FB6-4469-4B25-B0E3-007EEF68AD63}" dt="2021-03-07T12:25:59.926" v="1079" actId="1076"/>
          <ac:spMkLst>
            <pc:docMk/>
            <pc:sldMk cId="3398906512" sldId="284"/>
            <ac:spMk id="6" creationId="{229BC928-BC22-468B-8388-14EFC58503D5}"/>
          </ac:spMkLst>
        </pc:spChg>
        <pc:graphicFrameChg chg="add mod">
          <ac:chgData name="Jakub Gajda" userId="b4603d6f1e78ec29" providerId="LiveId" clId="{648A7FB6-4469-4B25-B0E3-007EEF68AD63}" dt="2021-03-07T12:25:59.926" v="1079" actId="1076"/>
          <ac:graphicFrameMkLst>
            <pc:docMk/>
            <pc:sldMk cId="3398906512" sldId="284"/>
            <ac:graphicFrameMk id="7" creationId="{8B3ED680-7139-4BA8-81C7-9EE30A5F8F5B}"/>
          </ac:graphicFrameMkLst>
        </pc:graphicFrameChg>
        <pc:picChg chg="add mod">
          <ac:chgData name="Jakub Gajda" userId="b4603d6f1e78ec29" providerId="LiveId" clId="{648A7FB6-4469-4B25-B0E3-007EEF68AD63}" dt="2021-03-07T13:51:53.788" v="1279"/>
          <ac:picMkLst>
            <pc:docMk/>
            <pc:sldMk cId="3398906512" sldId="284"/>
            <ac:picMk id="8" creationId="{6103F07F-53E5-4D52-BFE0-40537F4431F0}"/>
          </ac:picMkLst>
        </pc:picChg>
        <pc:picChg chg="add mod">
          <ac:chgData name="Jakub Gajda" userId="b4603d6f1e78ec29" providerId="LiveId" clId="{648A7FB6-4469-4B25-B0E3-007EEF68AD63}" dt="2021-03-07T12:25:19.978" v="1070" actId="14100"/>
          <ac:picMkLst>
            <pc:docMk/>
            <pc:sldMk cId="3398906512" sldId="284"/>
            <ac:picMk id="3074" creationId="{1FD3517A-CC4F-4AFF-ADA8-852E82FC682C}"/>
          </ac:picMkLst>
        </pc:picChg>
      </pc:sldChg>
      <pc:sldChg chg="addSp modSp add del ord">
        <pc:chgData name="Jakub Gajda" userId="b4603d6f1e78ec29" providerId="LiveId" clId="{648A7FB6-4469-4B25-B0E3-007EEF68AD63}" dt="2021-03-20T11:28:31.039" v="7281" actId="47"/>
        <pc:sldMkLst>
          <pc:docMk/>
          <pc:sldMk cId="258493604" sldId="285"/>
        </pc:sldMkLst>
        <pc:picChg chg="add mod">
          <ac:chgData name="Jakub Gajda" userId="b4603d6f1e78ec29" providerId="LiveId" clId="{648A7FB6-4469-4B25-B0E3-007EEF68AD63}" dt="2021-03-07T13:51:57.965" v="1280"/>
          <ac:picMkLst>
            <pc:docMk/>
            <pc:sldMk cId="258493604" sldId="285"/>
            <ac:picMk id="4" creationId="{AD0EB131-DA0B-4FEC-BDD9-D3F70C6E6830}"/>
          </ac:picMkLst>
        </pc:picChg>
      </pc:sldChg>
      <pc:sldChg chg="addSp delSp modSp add mod">
        <pc:chgData name="Jakub Gajda" userId="b4603d6f1e78ec29" providerId="LiveId" clId="{648A7FB6-4469-4B25-B0E3-007EEF68AD63}" dt="2021-03-07T13:52:04.147" v="1282"/>
        <pc:sldMkLst>
          <pc:docMk/>
          <pc:sldMk cId="3604026410" sldId="286"/>
        </pc:sldMkLst>
        <pc:spChg chg="add mod">
          <ac:chgData name="Jakub Gajda" userId="b4603d6f1e78ec29" providerId="LiveId" clId="{648A7FB6-4469-4B25-B0E3-007EEF68AD63}" dt="2021-03-07T12:30:46.294" v="1155" actId="1076"/>
          <ac:spMkLst>
            <pc:docMk/>
            <pc:sldMk cId="3604026410" sldId="286"/>
            <ac:spMk id="2" creationId="{7DEA5AC4-B0A8-4B81-BB39-CC8E04B61D02}"/>
          </ac:spMkLst>
        </pc:spChg>
        <pc:spChg chg="add mod">
          <ac:chgData name="Jakub Gajda" userId="b4603d6f1e78ec29" providerId="LiveId" clId="{648A7FB6-4469-4B25-B0E3-007EEF68AD63}" dt="2021-03-07T12:32:47.997" v="1234" actId="1076"/>
          <ac:spMkLst>
            <pc:docMk/>
            <pc:sldMk cId="3604026410" sldId="286"/>
            <ac:spMk id="5" creationId="{CCB585B3-3749-4D83-A12C-8ECDB74135D6}"/>
          </ac:spMkLst>
        </pc:spChg>
        <pc:spChg chg="add mod">
          <ac:chgData name="Jakub Gajda" userId="b4603d6f1e78ec29" providerId="LiveId" clId="{648A7FB6-4469-4B25-B0E3-007EEF68AD63}" dt="2021-03-07T12:33:12.802" v="1236" actId="1076"/>
          <ac:spMkLst>
            <pc:docMk/>
            <pc:sldMk cId="3604026410" sldId="286"/>
            <ac:spMk id="6" creationId="{A262CDD5-EAF1-48B5-87A0-6A78181C5971}"/>
          </ac:spMkLst>
        </pc:spChg>
        <pc:spChg chg="add mod">
          <ac:chgData name="Jakub Gajda" userId="b4603d6f1e78ec29" providerId="LiveId" clId="{648A7FB6-4469-4B25-B0E3-007EEF68AD63}" dt="2021-03-07T12:30:40.763" v="1153" actId="14100"/>
          <ac:spMkLst>
            <pc:docMk/>
            <pc:sldMk cId="3604026410" sldId="286"/>
            <ac:spMk id="8" creationId="{A7412227-EBFE-418B-90B5-B2068CBEA2EF}"/>
          </ac:spMkLst>
        </pc:spChg>
        <pc:spChg chg="mod">
          <ac:chgData name="Jakub Gajda" userId="b4603d6f1e78ec29" providerId="LiveId" clId="{648A7FB6-4469-4B25-B0E3-007EEF68AD63}" dt="2021-03-07T12:28:24.606" v="1092" actId="1076"/>
          <ac:spMkLst>
            <pc:docMk/>
            <pc:sldMk cId="3604026410" sldId="286"/>
            <ac:spMk id="10" creationId="{B499BF8F-75E0-48AD-95D8-ACB8F809E49A}"/>
          </ac:spMkLst>
        </pc:spChg>
        <pc:spChg chg="add mod">
          <ac:chgData name="Jakub Gajda" userId="b4603d6f1e78ec29" providerId="LiveId" clId="{648A7FB6-4469-4B25-B0E3-007EEF68AD63}" dt="2021-03-07T12:33:12.802" v="1236" actId="1076"/>
          <ac:spMkLst>
            <pc:docMk/>
            <pc:sldMk cId="3604026410" sldId="286"/>
            <ac:spMk id="13" creationId="{6FC54DD8-5E27-4941-96E1-F495844433BD}"/>
          </ac:spMkLst>
        </pc:spChg>
        <pc:spChg chg="add mod">
          <ac:chgData name="Jakub Gajda" userId="b4603d6f1e78ec29" providerId="LiveId" clId="{648A7FB6-4469-4B25-B0E3-007EEF68AD63}" dt="2021-03-07T12:33:12.802" v="1236" actId="1076"/>
          <ac:spMkLst>
            <pc:docMk/>
            <pc:sldMk cId="3604026410" sldId="286"/>
            <ac:spMk id="14" creationId="{E1D795CA-6D3C-469A-880A-35B057D3C98F}"/>
          </ac:spMkLst>
        </pc:spChg>
        <pc:spChg chg="add mod">
          <ac:chgData name="Jakub Gajda" userId="b4603d6f1e78ec29" providerId="LiveId" clId="{648A7FB6-4469-4B25-B0E3-007EEF68AD63}" dt="2021-03-07T12:33:12.802" v="1236" actId="1076"/>
          <ac:spMkLst>
            <pc:docMk/>
            <pc:sldMk cId="3604026410" sldId="286"/>
            <ac:spMk id="15" creationId="{63058D3B-170A-4C21-8090-00713F672A0F}"/>
          </ac:spMkLst>
        </pc:spChg>
        <pc:spChg chg="add mod">
          <ac:chgData name="Jakub Gajda" userId="b4603d6f1e78ec29" providerId="LiveId" clId="{648A7FB6-4469-4B25-B0E3-007EEF68AD63}" dt="2021-03-07T12:33:12.802" v="1236" actId="1076"/>
          <ac:spMkLst>
            <pc:docMk/>
            <pc:sldMk cId="3604026410" sldId="286"/>
            <ac:spMk id="16" creationId="{EC712D7A-6701-440C-B56F-6717E3AF0493}"/>
          </ac:spMkLst>
        </pc:spChg>
        <pc:graphicFrameChg chg="mod">
          <ac:chgData name="Jakub Gajda" userId="b4603d6f1e78ec29" providerId="LiveId" clId="{648A7FB6-4469-4B25-B0E3-007EEF68AD63}" dt="2021-03-07T12:27:04.650" v="1090" actId="20577"/>
          <ac:graphicFrameMkLst>
            <pc:docMk/>
            <pc:sldMk cId="3604026410" sldId="286"/>
            <ac:graphicFrameMk id="11" creationId="{6A947236-EFEC-4098-927D-E7601580F2DD}"/>
          </ac:graphicFrameMkLst>
        </pc:graphicFrameChg>
        <pc:graphicFrameChg chg="del">
          <ac:chgData name="Jakub Gajda" userId="b4603d6f1e78ec29" providerId="LiveId" clId="{648A7FB6-4469-4B25-B0E3-007EEF68AD63}" dt="2021-03-07T12:28:29.654" v="1093" actId="478"/>
          <ac:graphicFrameMkLst>
            <pc:docMk/>
            <pc:sldMk cId="3604026410" sldId="286"/>
            <ac:graphicFrameMk id="12" creationId="{654A3D55-AF57-4451-8F1E-14E94248C68B}"/>
          </ac:graphicFrameMkLst>
        </pc:graphicFrameChg>
        <pc:picChg chg="add mod">
          <ac:chgData name="Jakub Gajda" userId="b4603d6f1e78ec29" providerId="LiveId" clId="{648A7FB6-4469-4B25-B0E3-007EEF68AD63}" dt="2021-03-07T13:52:04.147" v="1282"/>
          <ac:picMkLst>
            <pc:docMk/>
            <pc:sldMk cId="3604026410" sldId="286"/>
            <ac:picMk id="17" creationId="{C82F1667-DE21-4663-8024-AF27A250A07F}"/>
          </ac:picMkLst>
        </pc:picChg>
      </pc:sldChg>
      <pc:sldChg chg="addSp delSp modSp new mod modClrScheme chgLayout">
        <pc:chgData name="Jakub Gajda" userId="b4603d6f1e78ec29" providerId="LiveId" clId="{648A7FB6-4469-4B25-B0E3-007EEF68AD63}" dt="2021-03-07T13:52:05.759" v="1283"/>
        <pc:sldMkLst>
          <pc:docMk/>
          <pc:sldMk cId="103901275" sldId="287"/>
        </pc:sldMkLst>
        <pc:spChg chg="del">
          <ac:chgData name="Jakub Gajda" userId="b4603d6f1e78ec29" providerId="LiveId" clId="{648A7FB6-4469-4B25-B0E3-007EEF68AD63}" dt="2021-03-07T12:54:16.426" v="1238" actId="478"/>
          <ac:spMkLst>
            <pc:docMk/>
            <pc:sldMk cId="103901275" sldId="287"/>
            <ac:spMk id="2" creationId="{7EF0C3D5-F4C0-41D2-9278-01CFF0E7197B}"/>
          </ac:spMkLst>
        </pc:spChg>
        <pc:spChg chg="del">
          <ac:chgData name="Jakub Gajda" userId="b4603d6f1e78ec29" providerId="LiveId" clId="{648A7FB6-4469-4B25-B0E3-007EEF68AD63}" dt="2021-03-07T12:54:16.426" v="1238" actId="478"/>
          <ac:spMkLst>
            <pc:docMk/>
            <pc:sldMk cId="103901275" sldId="287"/>
            <ac:spMk id="3" creationId="{9626850A-FB07-4020-810C-9EDED185FF58}"/>
          </ac:spMkLst>
        </pc:spChg>
        <pc:spChg chg="del">
          <ac:chgData name="Jakub Gajda" userId="b4603d6f1e78ec29" providerId="LiveId" clId="{648A7FB6-4469-4B25-B0E3-007EEF68AD63}" dt="2021-03-07T12:54:16.426" v="1238" actId="478"/>
          <ac:spMkLst>
            <pc:docMk/>
            <pc:sldMk cId="103901275" sldId="287"/>
            <ac:spMk id="4" creationId="{DDBF7E13-BD12-4EEB-A48D-F91C315AE486}"/>
          </ac:spMkLst>
        </pc:spChg>
        <pc:spChg chg="add del mod">
          <ac:chgData name="Jakub Gajda" userId="b4603d6f1e78ec29" providerId="LiveId" clId="{648A7FB6-4469-4B25-B0E3-007EEF68AD63}" dt="2021-03-07T12:54:24.338" v="1240" actId="478"/>
          <ac:spMkLst>
            <pc:docMk/>
            <pc:sldMk cId="103901275" sldId="287"/>
            <ac:spMk id="5" creationId="{BAA5ACAB-BA27-487D-BC08-F682D2E2FD0A}"/>
          </ac:spMkLst>
        </pc:spChg>
        <pc:spChg chg="add del mod">
          <ac:chgData name="Jakub Gajda" userId="b4603d6f1e78ec29" providerId="LiveId" clId="{648A7FB6-4469-4B25-B0E3-007EEF68AD63}" dt="2021-03-07T12:54:24.338" v="1240" actId="478"/>
          <ac:spMkLst>
            <pc:docMk/>
            <pc:sldMk cId="103901275" sldId="287"/>
            <ac:spMk id="6" creationId="{2CEBAC74-869E-4D1D-90E4-6EF883B6F4DD}"/>
          </ac:spMkLst>
        </pc:spChg>
        <pc:spChg chg="add mod">
          <ac:chgData name="Jakub Gajda" userId="b4603d6f1e78ec29" providerId="LiveId" clId="{648A7FB6-4469-4B25-B0E3-007EEF68AD63}" dt="2021-03-07T12:54:36.950" v="1244" actId="1076"/>
          <ac:spMkLst>
            <pc:docMk/>
            <pc:sldMk cId="103901275" sldId="287"/>
            <ac:spMk id="8" creationId="{AC2F82AF-C744-4282-8986-F51D415E6DD8}"/>
          </ac:spMkLst>
        </pc:spChg>
        <pc:picChg chg="add mod">
          <ac:chgData name="Jakub Gajda" userId="b4603d6f1e78ec29" providerId="LiveId" clId="{648A7FB6-4469-4B25-B0E3-007EEF68AD63}" dt="2021-03-07T13:52:05.759" v="1283"/>
          <ac:picMkLst>
            <pc:docMk/>
            <pc:sldMk cId="103901275" sldId="287"/>
            <ac:picMk id="9" creationId="{C782CB31-49CD-45B0-9771-6AE4743AAF9A}"/>
          </ac:picMkLst>
        </pc:picChg>
      </pc:sldChg>
      <pc:sldChg chg="addSp delSp modSp new mod">
        <pc:chgData name="Jakub Gajda" userId="b4603d6f1e78ec29" providerId="LiveId" clId="{648A7FB6-4469-4B25-B0E3-007EEF68AD63}" dt="2021-03-07T14:08:37.441" v="1890" actId="1076"/>
        <pc:sldMkLst>
          <pc:docMk/>
          <pc:sldMk cId="1424279494" sldId="288"/>
        </pc:sldMkLst>
        <pc:spChg chg="del">
          <ac:chgData name="Jakub Gajda" userId="b4603d6f1e78ec29" providerId="LiveId" clId="{648A7FB6-4469-4B25-B0E3-007EEF68AD63}" dt="2021-03-07T12:55:08.057" v="1246" actId="478"/>
          <ac:spMkLst>
            <pc:docMk/>
            <pc:sldMk cId="1424279494" sldId="288"/>
            <ac:spMk id="2" creationId="{16363F43-3713-4EC8-B5DD-A835E0F8624F}"/>
          </ac:spMkLst>
        </pc:spChg>
        <pc:spChg chg="del">
          <ac:chgData name="Jakub Gajda" userId="b4603d6f1e78ec29" providerId="LiveId" clId="{648A7FB6-4469-4B25-B0E3-007EEF68AD63}" dt="2021-03-07T12:55:08.057" v="1246" actId="478"/>
          <ac:spMkLst>
            <pc:docMk/>
            <pc:sldMk cId="1424279494" sldId="288"/>
            <ac:spMk id="3" creationId="{ED483FAC-03D7-4737-ACDA-2072D801A137}"/>
          </ac:spMkLst>
        </pc:spChg>
        <pc:spChg chg="add mod">
          <ac:chgData name="Jakub Gajda" userId="b4603d6f1e78ec29" providerId="LiveId" clId="{648A7FB6-4469-4B25-B0E3-007EEF68AD63}" dt="2021-03-07T14:08:31.973" v="1889" actId="1076"/>
          <ac:spMkLst>
            <pc:docMk/>
            <pc:sldMk cId="1424279494" sldId="288"/>
            <ac:spMk id="5" creationId="{2EF440F0-C37C-48D8-9796-CCA5A2E1904B}"/>
          </ac:spMkLst>
        </pc:spChg>
        <pc:spChg chg="add mod">
          <ac:chgData name="Jakub Gajda" userId="b4603d6f1e78ec29" providerId="LiveId" clId="{648A7FB6-4469-4B25-B0E3-007EEF68AD63}" dt="2021-03-07T14:08:31.973" v="1889" actId="1076"/>
          <ac:spMkLst>
            <pc:docMk/>
            <pc:sldMk cId="1424279494" sldId="288"/>
            <ac:spMk id="7" creationId="{1573AC3E-80BA-486B-97BF-D27ECFB13FA2}"/>
          </ac:spMkLst>
        </pc:spChg>
        <pc:spChg chg="add mod">
          <ac:chgData name="Jakub Gajda" userId="b4603d6f1e78ec29" providerId="LiveId" clId="{648A7FB6-4469-4B25-B0E3-007EEF68AD63}" dt="2021-03-07T14:08:37.441" v="1890" actId="1076"/>
          <ac:spMkLst>
            <pc:docMk/>
            <pc:sldMk cId="1424279494" sldId="288"/>
            <ac:spMk id="10" creationId="{54E6C40A-D62A-4E30-9DC6-083CB437C700}"/>
          </ac:spMkLst>
        </pc:spChg>
        <pc:graphicFrameChg chg="add del mod">
          <ac:chgData name="Jakub Gajda" userId="b4603d6f1e78ec29" providerId="LiveId" clId="{648A7FB6-4469-4B25-B0E3-007EEF68AD63}" dt="2021-03-07T13:48:42.243" v="1256" actId="478"/>
          <ac:graphicFrameMkLst>
            <pc:docMk/>
            <pc:sldMk cId="1424279494" sldId="288"/>
            <ac:graphicFrameMk id="4" creationId="{EAD0624C-EE74-4E88-BC13-247BD47C0952}"/>
          </ac:graphicFrameMkLst>
        </pc:graphicFrameChg>
        <pc:graphicFrameChg chg="add mod">
          <ac:chgData name="Jakub Gajda" userId="b4603d6f1e78ec29" providerId="LiveId" clId="{648A7FB6-4469-4B25-B0E3-007EEF68AD63}" dt="2021-03-07T14:08:31.973" v="1889" actId="1076"/>
          <ac:graphicFrameMkLst>
            <pc:docMk/>
            <pc:sldMk cId="1424279494" sldId="288"/>
            <ac:graphicFrameMk id="6" creationId="{9C1F1203-7A1E-485C-BF84-84B977AD3A11}"/>
          </ac:graphicFrameMkLst>
        </pc:graphicFrameChg>
        <pc:graphicFrameChg chg="add mod">
          <ac:chgData name="Jakub Gajda" userId="b4603d6f1e78ec29" providerId="LiveId" clId="{648A7FB6-4469-4B25-B0E3-007EEF68AD63}" dt="2021-03-07T14:08:23.670" v="1888" actId="1076"/>
          <ac:graphicFrameMkLst>
            <pc:docMk/>
            <pc:sldMk cId="1424279494" sldId="288"/>
            <ac:graphicFrameMk id="9" creationId="{9EE7C2C1-136A-4E6B-B0AF-E2DED61BE88A}"/>
          </ac:graphicFrameMkLst>
        </pc:graphicFrameChg>
        <pc:picChg chg="add mod">
          <ac:chgData name="Jakub Gajda" userId="b4603d6f1e78ec29" providerId="LiveId" clId="{648A7FB6-4469-4B25-B0E3-007EEF68AD63}" dt="2021-03-07T13:52:07.953" v="1284"/>
          <ac:picMkLst>
            <pc:docMk/>
            <pc:sldMk cId="1424279494" sldId="288"/>
            <ac:picMk id="8" creationId="{D324FCD8-6CCF-45FA-8AD5-E8E4E035F387}"/>
          </ac:picMkLst>
        </pc:picChg>
      </pc:sldChg>
      <pc:sldChg chg="addSp delSp modSp new mod">
        <pc:chgData name="Jakub Gajda" userId="b4603d6f1e78ec29" providerId="LiveId" clId="{648A7FB6-4469-4B25-B0E3-007EEF68AD63}" dt="2021-03-07T14:00:50.724" v="1557" actId="207"/>
        <pc:sldMkLst>
          <pc:docMk/>
          <pc:sldMk cId="899318727" sldId="289"/>
        </pc:sldMkLst>
        <pc:spChg chg="del">
          <ac:chgData name="Jakub Gajda" userId="b4603d6f1e78ec29" providerId="LiveId" clId="{648A7FB6-4469-4B25-B0E3-007EEF68AD63}" dt="2021-03-07T13:50:58.918" v="1261" actId="478"/>
          <ac:spMkLst>
            <pc:docMk/>
            <pc:sldMk cId="899318727" sldId="289"/>
            <ac:spMk id="2" creationId="{AE0614A6-939A-461F-83B1-C793C5373F96}"/>
          </ac:spMkLst>
        </pc:spChg>
        <pc:spChg chg="del">
          <ac:chgData name="Jakub Gajda" userId="b4603d6f1e78ec29" providerId="LiveId" clId="{648A7FB6-4469-4B25-B0E3-007EEF68AD63}" dt="2021-03-07T13:50:58.918" v="1261" actId="478"/>
          <ac:spMkLst>
            <pc:docMk/>
            <pc:sldMk cId="899318727" sldId="289"/>
            <ac:spMk id="3" creationId="{E24D9EFC-58CD-4F45-911E-96C13C59713C}"/>
          </ac:spMkLst>
        </pc:spChg>
        <pc:spChg chg="add mod">
          <ac:chgData name="Jakub Gajda" userId="b4603d6f1e78ec29" providerId="LiveId" clId="{648A7FB6-4469-4B25-B0E3-007EEF68AD63}" dt="2021-03-07T13:51:12.980" v="1263"/>
          <ac:spMkLst>
            <pc:docMk/>
            <pc:sldMk cId="899318727" sldId="289"/>
            <ac:spMk id="4" creationId="{9970B2CF-E05E-45D8-9F8D-4361A04774A8}"/>
          </ac:spMkLst>
        </pc:spChg>
        <pc:spChg chg="add mod">
          <ac:chgData name="Jakub Gajda" userId="b4603d6f1e78ec29" providerId="LiveId" clId="{648A7FB6-4469-4B25-B0E3-007EEF68AD63}" dt="2021-03-07T13:59:53.030" v="1547" actId="207"/>
          <ac:spMkLst>
            <pc:docMk/>
            <pc:sldMk cId="899318727" sldId="289"/>
            <ac:spMk id="7" creationId="{5F2C5398-D212-42E7-85CE-CFAD71AB7E5F}"/>
          </ac:spMkLst>
        </pc:spChg>
        <pc:spChg chg="add mod">
          <ac:chgData name="Jakub Gajda" userId="b4603d6f1e78ec29" providerId="LiveId" clId="{648A7FB6-4469-4B25-B0E3-007EEF68AD63}" dt="2021-03-07T14:00:06.072" v="1550" actId="207"/>
          <ac:spMkLst>
            <pc:docMk/>
            <pc:sldMk cId="899318727" sldId="289"/>
            <ac:spMk id="8" creationId="{9C3F8ACB-748E-475A-9493-4079FCBF59B6}"/>
          </ac:spMkLst>
        </pc:spChg>
        <pc:spChg chg="add mod">
          <ac:chgData name="Jakub Gajda" userId="b4603d6f1e78ec29" providerId="LiveId" clId="{648A7FB6-4469-4B25-B0E3-007EEF68AD63}" dt="2021-03-07T14:00:50.724" v="1557" actId="207"/>
          <ac:spMkLst>
            <pc:docMk/>
            <pc:sldMk cId="899318727" sldId="289"/>
            <ac:spMk id="10" creationId="{93CD886A-6871-4F08-8DEC-1FC12EA6AE7C}"/>
          </ac:spMkLst>
        </pc:spChg>
        <pc:graphicFrameChg chg="add mod">
          <ac:chgData name="Jakub Gajda" userId="b4603d6f1e78ec29" providerId="LiveId" clId="{648A7FB6-4469-4B25-B0E3-007EEF68AD63}" dt="2021-03-07T13:51:35.464" v="1276" actId="1076"/>
          <ac:graphicFrameMkLst>
            <pc:docMk/>
            <pc:sldMk cId="899318727" sldId="289"/>
            <ac:graphicFrameMk id="5" creationId="{F9702245-8F5D-464B-A7B1-E02C1A0FAF57}"/>
          </ac:graphicFrameMkLst>
        </pc:graphicFrameChg>
        <pc:picChg chg="add mod">
          <ac:chgData name="Jakub Gajda" userId="b4603d6f1e78ec29" providerId="LiveId" clId="{648A7FB6-4469-4B25-B0E3-007EEF68AD63}" dt="2021-03-07T13:59:53.030" v="1547" actId="207"/>
          <ac:picMkLst>
            <pc:docMk/>
            <pc:sldMk cId="899318727" sldId="289"/>
            <ac:picMk id="6" creationId="{61518FAE-027A-4397-9754-53C949700EA1}"/>
          </ac:picMkLst>
        </pc:picChg>
        <pc:picChg chg="add mod">
          <ac:chgData name="Jakub Gajda" userId="b4603d6f1e78ec29" providerId="LiveId" clId="{648A7FB6-4469-4B25-B0E3-007EEF68AD63}" dt="2021-03-07T14:00:17.803" v="1551" actId="207"/>
          <ac:picMkLst>
            <pc:docMk/>
            <pc:sldMk cId="899318727" sldId="289"/>
            <ac:picMk id="12" creationId="{7519715A-510A-4F76-B01C-36597EA991F8}"/>
          </ac:picMkLst>
        </pc:picChg>
        <pc:picChg chg="add mod">
          <ac:chgData name="Jakub Gajda" userId="b4603d6f1e78ec29" providerId="LiveId" clId="{648A7FB6-4469-4B25-B0E3-007EEF68AD63}" dt="2021-03-07T14:00:23.086" v="1553" actId="207"/>
          <ac:picMkLst>
            <pc:docMk/>
            <pc:sldMk cId="899318727" sldId="289"/>
            <ac:picMk id="14" creationId="{BAC00ED7-7EED-4F17-9BE8-C0BB4736858B}"/>
          </ac:picMkLst>
        </pc:picChg>
        <pc:picChg chg="add mod">
          <ac:chgData name="Jakub Gajda" userId="b4603d6f1e78ec29" providerId="LiveId" clId="{648A7FB6-4469-4B25-B0E3-007EEF68AD63}" dt="2021-03-07T14:00:27.914" v="1555" actId="207"/>
          <ac:picMkLst>
            <pc:docMk/>
            <pc:sldMk cId="899318727" sldId="289"/>
            <ac:picMk id="16" creationId="{52186981-B8AF-43E1-AF81-6F67F7E37780}"/>
          </ac:picMkLst>
        </pc:picChg>
        <pc:picChg chg="add mod">
          <ac:chgData name="Jakub Gajda" userId="b4603d6f1e78ec29" providerId="LiveId" clId="{648A7FB6-4469-4B25-B0E3-007EEF68AD63}" dt="2021-03-07T14:00:20.720" v="1552" actId="207"/>
          <ac:picMkLst>
            <pc:docMk/>
            <pc:sldMk cId="899318727" sldId="289"/>
            <ac:picMk id="18" creationId="{2B30E004-21B5-4568-B156-5960D6990F41}"/>
          </ac:picMkLst>
        </pc:picChg>
        <pc:picChg chg="add mod">
          <ac:chgData name="Jakub Gajda" userId="b4603d6f1e78ec29" providerId="LiveId" clId="{648A7FB6-4469-4B25-B0E3-007EEF68AD63}" dt="2021-03-07T14:00:29.906" v="1556" actId="207"/>
          <ac:picMkLst>
            <pc:docMk/>
            <pc:sldMk cId="899318727" sldId="289"/>
            <ac:picMk id="20" creationId="{C175B8FC-DD75-47D5-B7DD-B2CE464820B6}"/>
          </ac:picMkLst>
        </pc:picChg>
        <pc:picChg chg="add mod">
          <ac:chgData name="Jakub Gajda" userId="b4603d6f1e78ec29" providerId="LiveId" clId="{648A7FB6-4469-4B25-B0E3-007EEF68AD63}" dt="2021-03-07T14:00:25.556" v="1554" actId="207"/>
          <ac:picMkLst>
            <pc:docMk/>
            <pc:sldMk cId="899318727" sldId="289"/>
            <ac:picMk id="22" creationId="{F8569E3E-7B27-48C4-BD3A-437A42EDC7A3}"/>
          </ac:picMkLst>
        </pc:picChg>
      </pc:sldChg>
      <pc:sldChg chg="addSp delSp modSp new mod">
        <pc:chgData name="Jakub Gajda" userId="b4603d6f1e78ec29" providerId="LiveId" clId="{648A7FB6-4469-4B25-B0E3-007EEF68AD63}" dt="2021-03-20T14:02:38.903" v="8041"/>
        <pc:sldMkLst>
          <pc:docMk/>
          <pc:sldMk cId="2311122250" sldId="290"/>
        </pc:sldMkLst>
        <pc:spChg chg="del">
          <ac:chgData name="Jakub Gajda" userId="b4603d6f1e78ec29" providerId="LiveId" clId="{648A7FB6-4469-4B25-B0E3-007EEF68AD63}" dt="2021-03-07T14:01:55.198" v="1599" actId="478"/>
          <ac:spMkLst>
            <pc:docMk/>
            <pc:sldMk cId="2311122250" sldId="290"/>
            <ac:spMk id="2" creationId="{EE323F01-A13B-494A-BCA0-E01945D39F56}"/>
          </ac:spMkLst>
        </pc:spChg>
        <pc:spChg chg="del">
          <ac:chgData name="Jakub Gajda" userId="b4603d6f1e78ec29" providerId="LiveId" clId="{648A7FB6-4469-4B25-B0E3-007EEF68AD63}" dt="2021-03-07T14:01:57.207" v="1600" actId="478"/>
          <ac:spMkLst>
            <pc:docMk/>
            <pc:sldMk cId="2311122250" sldId="290"/>
            <ac:spMk id="3" creationId="{2FD80D87-4535-4FA7-8B23-F06463F5350D}"/>
          </ac:spMkLst>
        </pc:spChg>
        <pc:graphicFrameChg chg="add mod modGraphic">
          <ac:chgData name="Jakub Gajda" userId="b4603d6f1e78ec29" providerId="LiveId" clId="{648A7FB6-4469-4B25-B0E3-007EEF68AD63}" dt="2021-03-07T14:02:24.310" v="1601" actId="12100"/>
          <ac:graphicFrameMkLst>
            <pc:docMk/>
            <pc:sldMk cId="2311122250" sldId="290"/>
            <ac:graphicFrameMk id="4" creationId="{848611B9-0C88-4F49-AE65-A96DF10D73C2}"/>
          </ac:graphicFrameMkLst>
        </pc:graphicFrameChg>
        <pc:picChg chg="add mod">
          <ac:chgData name="Jakub Gajda" userId="b4603d6f1e78ec29" providerId="LiveId" clId="{648A7FB6-4469-4B25-B0E3-007EEF68AD63}" dt="2021-03-20T14:02:38.903" v="8041"/>
          <ac:picMkLst>
            <pc:docMk/>
            <pc:sldMk cId="2311122250" sldId="290"/>
            <ac:picMk id="3" creationId="{BC3CF2CF-317A-4EDD-AB33-B7F3975D1990}"/>
          </ac:picMkLst>
        </pc:picChg>
      </pc:sldChg>
      <pc:sldChg chg="addSp delSp modSp new mod">
        <pc:chgData name="Jakub Gajda" userId="b4603d6f1e78ec29" providerId="LiveId" clId="{648A7FB6-4469-4B25-B0E3-007EEF68AD63}" dt="2021-03-07T14:07:52.334" v="1886" actId="1076"/>
        <pc:sldMkLst>
          <pc:docMk/>
          <pc:sldMk cId="1004007728" sldId="291"/>
        </pc:sldMkLst>
        <pc:spChg chg="del">
          <ac:chgData name="Jakub Gajda" userId="b4603d6f1e78ec29" providerId="LiveId" clId="{648A7FB6-4469-4B25-B0E3-007EEF68AD63}" dt="2021-03-07T14:03:07.141" v="1603" actId="478"/>
          <ac:spMkLst>
            <pc:docMk/>
            <pc:sldMk cId="1004007728" sldId="291"/>
            <ac:spMk id="2" creationId="{B5C8A68C-B8C3-49D0-9A1C-01BFD05D5DC0}"/>
          </ac:spMkLst>
        </pc:spChg>
        <pc:spChg chg="del">
          <ac:chgData name="Jakub Gajda" userId="b4603d6f1e78ec29" providerId="LiveId" clId="{648A7FB6-4469-4B25-B0E3-007EEF68AD63}" dt="2021-03-07T14:03:07.141" v="1603" actId="478"/>
          <ac:spMkLst>
            <pc:docMk/>
            <pc:sldMk cId="1004007728" sldId="291"/>
            <ac:spMk id="3" creationId="{7681ADB0-AE6D-4822-AC59-8AD029814A3E}"/>
          </ac:spMkLst>
        </pc:spChg>
        <pc:spChg chg="add mod">
          <ac:chgData name="Jakub Gajda" userId="b4603d6f1e78ec29" providerId="LiveId" clId="{648A7FB6-4469-4B25-B0E3-007EEF68AD63}" dt="2021-03-07T14:07:04.157" v="1793" actId="1076"/>
          <ac:spMkLst>
            <pc:docMk/>
            <pc:sldMk cId="1004007728" sldId="291"/>
            <ac:spMk id="4" creationId="{5865E7D0-F89C-4A35-81DA-E8CBA1E540CD}"/>
          </ac:spMkLst>
        </pc:spChg>
        <pc:spChg chg="add mod">
          <ac:chgData name="Jakub Gajda" userId="b4603d6f1e78ec29" providerId="LiveId" clId="{648A7FB6-4469-4B25-B0E3-007EEF68AD63}" dt="2021-03-07T14:07:04.157" v="1793" actId="1076"/>
          <ac:spMkLst>
            <pc:docMk/>
            <pc:sldMk cId="1004007728" sldId="291"/>
            <ac:spMk id="5" creationId="{39E572E6-0A52-47B2-9ACF-FFB77C0FB49D}"/>
          </ac:spMkLst>
        </pc:spChg>
        <pc:spChg chg="add mod">
          <ac:chgData name="Jakub Gajda" userId="b4603d6f1e78ec29" providerId="LiveId" clId="{648A7FB6-4469-4B25-B0E3-007EEF68AD63}" dt="2021-03-07T14:07:04.157" v="1793" actId="1076"/>
          <ac:spMkLst>
            <pc:docMk/>
            <pc:sldMk cId="1004007728" sldId="291"/>
            <ac:spMk id="6" creationId="{44491DDF-6C4C-40BC-814A-98F479811A90}"/>
          </ac:spMkLst>
        </pc:spChg>
        <pc:spChg chg="add mod">
          <ac:chgData name="Jakub Gajda" userId="b4603d6f1e78ec29" providerId="LiveId" clId="{648A7FB6-4469-4B25-B0E3-007EEF68AD63}" dt="2021-03-07T14:07:04.157" v="1793" actId="1076"/>
          <ac:spMkLst>
            <pc:docMk/>
            <pc:sldMk cId="1004007728" sldId="291"/>
            <ac:spMk id="7" creationId="{5DF23E17-07D4-41A8-82E8-BD780DBA3A56}"/>
          </ac:spMkLst>
        </pc:spChg>
        <pc:spChg chg="add mod">
          <ac:chgData name="Jakub Gajda" userId="b4603d6f1e78ec29" providerId="LiveId" clId="{648A7FB6-4469-4B25-B0E3-007EEF68AD63}" dt="2021-03-07T14:07:04.157" v="1793" actId="1076"/>
          <ac:spMkLst>
            <pc:docMk/>
            <pc:sldMk cId="1004007728" sldId="291"/>
            <ac:spMk id="8" creationId="{CEF7B80E-AB30-4F7E-9B2C-BCBFAD4271A3}"/>
          </ac:spMkLst>
        </pc:spChg>
        <pc:spChg chg="add mod">
          <ac:chgData name="Jakub Gajda" userId="b4603d6f1e78ec29" providerId="LiveId" clId="{648A7FB6-4469-4B25-B0E3-007EEF68AD63}" dt="2021-03-07T14:07:04.157" v="1793" actId="1076"/>
          <ac:spMkLst>
            <pc:docMk/>
            <pc:sldMk cId="1004007728" sldId="291"/>
            <ac:spMk id="9" creationId="{C50AEF45-72BD-4A36-97D0-73D95B380B5C}"/>
          </ac:spMkLst>
        </pc:spChg>
        <pc:spChg chg="add mod">
          <ac:chgData name="Jakub Gajda" userId="b4603d6f1e78ec29" providerId="LiveId" clId="{648A7FB6-4469-4B25-B0E3-007EEF68AD63}" dt="2021-03-07T14:07:52.334" v="1886" actId="1076"/>
          <ac:spMkLst>
            <pc:docMk/>
            <pc:sldMk cId="1004007728" sldId="291"/>
            <ac:spMk id="10" creationId="{971C8D1A-3562-4252-9A1B-720D8A6ED020}"/>
          </ac:spMkLst>
        </pc:spChg>
      </pc:sldChg>
      <pc:sldChg chg="addSp delSp modSp new mod ord">
        <pc:chgData name="Jakub Gajda" userId="b4603d6f1e78ec29" providerId="LiveId" clId="{648A7FB6-4469-4B25-B0E3-007EEF68AD63}" dt="2021-03-20T14:02:41.197" v="8042"/>
        <pc:sldMkLst>
          <pc:docMk/>
          <pc:sldMk cId="3412937726" sldId="292"/>
        </pc:sldMkLst>
        <pc:spChg chg="del">
          <ac:chgData name="Jakub Gajda" userId="b4603d6f1e78ec29" providerId="LiveId" clId="{648A7FB6-4469-4B25-B0E3-007EEF68AD63}" dt="2021-03-07T14:09:59.381" v="1892" actId="478"/>
          <ac:spMkLst>
            <pc:docMk/>
            <pc:sldMk cId="3412937726" sldId="292"/>
            <ac:spMk id="2" creationId="{16DA5BF0-B694-473B-8948-EB204320BB0B}"/>
          </ac:spMkLst>
        </pc:spChg>
        <pc:spChg chg="del">
          <ac:chgData name="Jakub Gajda" userId="b4603d6f1e78ec29" providerId="LiveId" clId="{648A7FB6-4469-4B25-B0E3-007EEF68AD63}" dt="2021-03-07T14:09:59.381" v="1892" actId="478"/>
          <ac:spMkLst>
            <pc:docMk/>
            <pc:sldMk cId="3412937726" sldId="292"/>
            <ac:spMk id="3" creationId="{4925A69E-0826-49BF-B1F1-2AFF3EC1376C}"/>
          </ac:spMkLst>
        </pc:spChg>
        <pc:spChg chg="add mod">
          <ac:chgData name="Jakub Gajda" userId="b4603d6f1e78ec29" providerId="LiveId" clId="{648A7FB6-4469-4B25-B0E3-007EEF68AD63}" dt="2021-03-07T14:10:14.341" v="1898" actId="1076"/>
          <ac:spMkLst>
            <pc:docMk/>
            <pc:sldMk cId="3412937726" sldId="292"/>
            <ac:spMk id="5" creationId="{F06C3FE5-9696-435C-92AA-D2DF4C2DA12D}"/>
          </ac:spMkLst>
        </pc:spChg>
        <pc:spChg chg="add mod">
          <ac:chgData name="Jakub Gajda" userId="b4603d6f1e78ec29" providerId="LiveId" clId="{648A7FB6-4469-4B25-B0E3-007EEF68AD63}" dt="2021-03-07T14:10:45.481" v="1903" actId="1076"/>
          <ac:spMkLst>
            <pc:docMk/>
            <pc:sldMk cId="3412937726" sldId="292"/>
            <ac:spMk id="7" creationId="{5CAEACCC-EEE2-46AE-8AFF-5AC5AB226B9C}"/>
          </ac:spMkLst>
        </pc:spChg>
        <pc:picChg chg="add mod">
          <ac:chgData name="Jakub Gajda" userId="b4603d6f1e78ec29" providerId="LiveId" clId="{648A7FB6-4469-4B25-B0E3-007EEF68AD63}" dt="2021-03-20T14:02:41.197" v="8042"/>
          <ac:picMkLst>
            <pc:docMk/>
            <pc:sldMk cId="3412937726" sldId="292"/>
            <ac:picMk id="4" creationId="{D577B9A1-7BFD-477F-87A6-E2C1F59AEE0D}"/>
          </ac:picMkLst>
        </pc:picChg>
      </pc:sldChg>
      <pc:sldChg chg="addSp delSp modSp new mod">
        <pc:chgData name="Jakub Gajda" userId="b4603d6f1e78ec29" providerId="LiveId" clId="{648A7FB6-4469-4B25-B0E3-007EEF68AD63}" dt="2021-03-20T14:02:42.334" v="8043"/>
        <pc:sldMkLst>
          <pc:docMk/>
          <pc:sldMk cId="1098337076" sldId="293"/>
        </pc:sldMkLst>
        <pc:spChg chg="del">
          <ac:chgData name="Jakub Gajda" userId="b4603d6f1e78ec29" providerId="LiveId" clId="{648A7FB6-4469-4B25-B0E3-007EEF68AD63}" dt="2021-03-07T14:11:25.927" v="1905" actId="478"/>
          <ac:spMkLst>
            <pc:docMk/>
            <pc:sldMk cId="1098337076" sldId="293"/>
            <ac:spMk id="2" creationId="{8622B9B0-7E70-484D-94BF-748367AF2A66}"/>
          </ac:spMkLst>
        </pc:spChg>
        <pc:spChg chg="del">
          <ac:chgData name="Jakub Gajda" userId="b4603d6f1e78ec29" providerId="LiveId" clId="{648A7FB6-4469-4B25-B0E3-007EEF68AD63}" dt="2021-03-07T14:11:25.927" v="1905" actId="478"/>
          <ac:spMkLst>
            <pc:docMk/>
            <pc:sldMk cId="1098337076" sldId="293"/>
            <ac:spMk id="3" creationId="{E8E92CC8-EE68-4971-88A6-4D3FB3EC7BBD}"/>
          </ac:spMkLst>
        </pc:spChg>
        <pc:spChg chg="add mod">
          <ac:chgData name="Jakub Gajda" userId="b4603d6f1e78ec29" providerId="LiveId" clId="{648A7FB6-4469-4B25-B0E3-007EEF68AD63}" dt="2021-03-07T14:19:44.184" v="2037" actId="20577"/>
          <ac:spMkLst>
            <pc:docMk/>
            <pc:sldMk cId="1098337076" sldId="293"/>
            <ac:spMk id="5" creationId="{B14AA158-BEF0-4BFD-A9C3-0BF4C3BE7587}"/>
          </ac:spMkLst>
        </pc:spChg>
        <pc:picChg chg="add mod">
          <ac:chgData name="Jakub Gajda" userId="b4603d6f1e78ec29" providerId="LiveId" clId="{648A7FB6-4469-4B25-B0E3-007EEF68AD63}" dt="2021-03-20T14:02:42.334" v="8043"/>
          <ac:picMkLst>
            <pc:docMk/>
            <pc:sldMk cId="1098337076" sldId="293"/>
            <ac:picMk id="3" creationId="{C2A9CB5C-1F32-4F28-BCFD-9B9CE9D44068}"/>
          </ac:picMkLst>
        </pc:picChg>
      </pc:sldChg>
      <pc:sldChg chg="addSp delSp modSp new mod ord">
        <pc:chgData name="Jakub Gajda" userId="b4603d6f1e78ec29" providerId="LiveId" clId="{648A7FB6-4469-4B25-B0E3-007EEF68AD63}" dt="2021-03-20T14:02:43.813" v="8044"/>
        <pc:sldMkLst>
          <pc:docMk/>
          <pc:sldMk cId="687833907" sldId="294"/>
        </pc:sldMkLst>
        <pc:spChg chg="del">
          <ac:chgData name="Jakub Gajda" userId="b4603d6f1e78ec29" providerId="LiveId" clId="{648A7FB6-4469-4B25-B0E3-007EEF68AD63}" dt="2021-03-07T14:13:46.870" v="1912" actId="478"/>
          <ac:spMkLst>
            <pc:docMk/>
            <pc:sldMk cId="687833907" sldId="294"/>
            <ac:spMk id="2" creationId="{96BAF9EB-36BC-49E5-B760-AE2BD67BD68E}"/>
          </ac:spMkLst>
        </pc:spChg>
        <pc:spChg chg="del">
          <ac:chgData name="Jakub Gajda" userId="b4603d6f1e78ec29" providerId="LiveId" clId="{648A7FB6-4469-4B25-B0E3-007EEF68AD63}" dt="2021-03-07T14:13:46.870" v="1912" actId="478"/>
          <ac:spMkLst>
            <pc:docMk/>
            <pc:sldMk cId="687833907" sldId="294"/>
            <ac:spMk id="3" creationId="{83F60D7C-D488-4539-8813-6CA8B5CF2537}"/>
          </ac:spMkLst>
        </pc:spChg>
        <pc:spChg chg="add mod">
          <ac:chgData name="Jakub Gajda" userId="b4603d6f1e78ec29" providerId="LiveId" clId="{648A7FB6-4469-4B25-B0E3-007EEF68AD63}" dt="2021-03-07T14:16:36.222" v="1954" actId="20577"/>
          <ac:spMkLst>
            <pc:docMk/>
            <pc:sldMk cId="687833907" sldId="294"/>
            <ac:spMk id="4" creationId="{36A15521-0A39-469A-A110-6331E3136ABD}"/>
          </ac:spMkLst>
        </pc:spChg>
        <pc:spChg chg="add mod">
          <ac:chgData name="Jakub Gajda" userId="b4603d6f1e78ec29" providerId="LiveId" clId="{648A7FB6-4469-4B25-B0E3-007EEF68AD63}" dt="2021-03-07T14:17:48.986" v="1983" actId="207"/>
          <ac:spMkLst>
            <pc:docMk/>
            <pc:sldMk cId="687833907" sldId="294"/>
            <ac:spMk id="11" creationId="{96101A0C-D65D-405F-94F9-4D31FC303484}"/>
          </ac:spMkLst>
        </pc:spChg>
        <pc:spChg chg="add mod">
          <ac:chgData name="Jakub Gajda" userId="b4603d6f1e78ec29" providerId="LiveId" clId="{648A7FB6-4469-4B25-B0E3-007EEF68AD63}" dt="2021-03-07T14:17:53.587" v="1984" actId="207"/>
          <ac:spMkLst>
            <pc:docMk/>
            <pc:sldMk cId="687833907" sldId="294"/>
            <ac:spMk id="12" creationId="{BCB495B5-65DD-4135-82F5-C93B1F67828B}"/>
          </ac:spMkLst>
        </pc:spChg>
        <pc:spChg chg="add mod">
          <ac:chgData name="Jakub Gajda" userId="b4603d6f1e78ec29" providerId="LiveId" clId="{648A7FB6-4469-4B25-B0E3-007EEF68AD63}" dt="2021-03-07T14:18:00.425" v="1985" actId="207"/>
          <ac:spMkLst>
            <pc:docMk/>
            <pc:sldMk cId="687833907" sldId="294"/>
            <ac:spMk id="13" creationId="{3BD602DB-08DB-4E00-A7DE-8D505F5FDEBF}"/>
          </ac:spMkLst>
        </pc:spChg>
        <pc:spChg chg="add del mod">
          <ac:chgData name="Jakub Gajda" userId="b4603d6f1e78ec29" providerId="LiveId" clId="{648A7FB6-4469-4B25-B0E3-007EEF68AD63}" dt="2021-03-07T14:19:19.217" v="2025" actId="478"/>
          <ac:spMkLst>
            <pc:docMk/>
            <pc:sldMk cId="687833907" sldId="294"/>
            <ac:spMk id="14" creationId="{D5DC324A-CBCF-4D36-B34A-C9281358A5D5}"/>
          </ac:spMkLst>
        </pc:spChg>
        <pc:picChg chg="add mod">
          <ac:chgData name="Jakub Gajda" userId="b4603d6f1e78ec29" providerId="LiveId" clId="{648A7FB6-4469-4B25-B0E3-007EEF68AD63}" dt="2021-03-07T14:17:02.381" v="1959" actId="1076"/>
          <ac:picMkLst>
            <pc:docMk/>
            <pc:sldMk cId="687833907" sldId="294"/>
            <ac:picMk id="6" creationId="{A9504919-D951-4E0D-974F-CE3C765C8109}"/>
          </ac:picMkLst>
        </pc:picChg>
        <pc:picChg chg="add mod">
          <ac:chgData name="Jakub Gajda" userId="b4603d6f1e78ec29" providerId="LiveId" clId="{648A7FB6-4469-4B25-B0E3-007EEF68AD63}" dt="2021-03-07T14:16:44.254" v="1955" actId="207"/>
          <ac:picMkLst>
            <pc:docMk/>
            <pc:sldMk cId="687833907" sldId="294"/>
            <ac:picMk id="8" creationId="{F02A8288-F3A9-468F-A3A1-567B6D867717}"/>
          </ac:picMkLst>
        </pc:picChg>
        <pc:picChg chg="add mod">
          <ac:chgData name="Jakub Gajda" userId="b4603d6f1e78ec29" providerId="LiveId" clId="{648A7FB6-4469-4B25-B0E3-007EEF68AD63}" dt="2021-03-20T14:02:43.813" v="8044"/>
          <ac:picMkLst>
            <pc:docMk/>
            <pc:sldMk cId="687833907" sldId="294"/>
            <ac:picMk id="9" creationId="{47A4B989-D1EA-4645-9CED-DDE5C23CB691}"/>
          </ac:picMkLst>
        </pc:picChg>
        <pc:picChg chg="add mod">
          <ac:chgData name="Jakub Gajda" userId="b4603d6f1e78ec29" providerId="LiveId" clId="{648A7FB6-4469-4B25-B0E3-007EEF68AD63}" dt="2021-03-07T14:17:00.115" v="1958" actId="1076"/>
          <ac:picMkLst>
            <pc:docMk/>
            <pc:sldMk cId="687833907" sldId="294"/>
            <ac:picMk id="10" creationId="{8C5DB8EB-B55B-4F3F-9644-BC0AF3D67522}"/>
          </ac:picMkLst>
        </pc:picChg>
      </pc:sldChg>
      <pc:sldChg chg="addSp delSp modSp new mod">
        <pc:chgData name="Jakub Gajda" userId="b4603d6f1e78ec29" providerId="LiveId" clId="{648A7FB6-4469-4B25-B0E3-007EEF68AD63}" dt="2021-03-20T14:02:45.213" v="8045"/>
        <pc:sldMkLst>
          <pc:docMk/>
          <pc:sldMk cId="299697791" sldId="295"/>
        </pc:sldMkLst>
        <pc:spChg chg="del">
          <ac:chgData name="Jakub Gajda" userId="b4603d6f1e78ec29" providerId="LiveId" clId="{648A7FB6-4469-4B25-B0E3-007EEF68AD63}" dt="2021-03-07T14:23:07.230" v="2041" actId="478"/>
          <ac:spMkLst>
            <pc:docMk/>
            <pc:sldMk cId="299697791" sldId="295"/>
            <ac:spMk id="2" creationId="{C98CF3DE-8FA7-4025-9E96-610DFE7D34CB}"/>
          </ac:spMkLst>
        </pc:spChg>
        <pc:spChg chg="del">
          <ac:chgData name="Jakub Gajda" userId="b4603d6f1e78ec29" providerId="LiveId" clId="{648A7FB6-4469-4B25-B0E3-007EEF68AD63}" dt="2021-03-07T14:23:07.230" v="2041" actId="478"/>
          <ac:spMkLst>
            <pc:docMk/>
            <pc:sldMk cId="299697791" sldId="295"/>
            <ac:spMk id="3" creationId="{D63B850C-BF37-4ACB-94F7-11FEF4284DA3}"/>
          </ac:spMkLst>
        </pc:spChg>
        <pc:spChg chg="add mod">
          <ac:chgData name="Jakub Gajda" userId="b4603d6f1e78ec29" providerId="LiveId" clId="{648A7FB6-4469-4B25-B0E3-007EEF68AD63}" dt="2021-03-07T14:23:16.488" v="2045" actId="1076"/>
          <ac:spMkLst>
            <pc:docMk/>
            <pc:sldMk cId="299697791" sldId="295"/>
            <ac:spMk id="5" creationId="{16E2A598-52F8-49A6-92B1-A52F93421485}"/>
          </ac:spMkLst>
        </pc:spChg>
        <pc:picChg chg="add mod">
          <ac:chgData name="Jakub Gajda" userId="b4603d6f1e78ec29" providerId="LiveId" clId="{648A7FB6-4469-4B25-B0E3-007EEF68AD63}" dt="2021-03-20T14:02:45.213" v="8045"/>
          <ac:picMkLst>
            <pc:docMk/>
            <pc:sldMk cId="299697791" sldId="295"/>
            <ac:picMk id="3" creationId="{AA665A45-5904-42D2-82DC-AEDBA78CA9B9}"/>
          </ac:picMkLst>
        </pc:picChg>
      </pc:sldChg>
      <pc:sldChg chg="addSp delSp modSp new mod">
        <pc:chgData name="Jakub Gajda" userId="b4603d6f1e78ec29" providerId="LiveId" clId="{648A7FB6-4469-4B25-B0E3-007EEF68AD63}" dt="2021-03-20T14:02:46.508" v="8046"/>
        <pc:sldMkLst>
          <pc:docMk/>
          <pc:sldMk cId="3473940825" sldId="296"/>
        </pc:sldMkLst>
        <pc:spChg chg="del">
          <ac:chgData name="Jakub Gajda" userId="b4603d6f1e78ec29" providerId="LiveId" clId="{648A7FB6-4469-4B25-B0E3-007EEF68AD63}" dt="2021-03-07T15:10:13.909" v="2047" actId="478"/>
          <ac:spMkLst>
            <pc:docMk/>
            <pc:sldMk cId="3473940825" sldId="296"/>
            <ac:spMk id="2" creationId="{8BE9E1E1-BFD8-45AE-870F-E32145F464F8}"/>
          </ac:spMkLst>
        </pc:spChg>
        <pc:spChg chg="del">
          <ac:chgData name="Jakub Gajda" userId="b4603d6f1e78ec29" providerId="LiveId" clId="{648A7FB6-4469-4B25-B0E3-007EEF68AD63}" dt="2021-03-07T15:10:13.909" v="2047" actId="478"/>
          <ac:spMkLst>
            <pc:docMk/>
            <pc:sldMk cId="3473940825" sldId="296"/>
            <ac:spMk id="3" creationId="{CB4D6A04-0250-480F-98CC-1CBE4A03E8CF}"/>
          </ac:spMkLst>
        </pc:spChg>
        <pc:spChg chg="add mod">
          <ac:chgData name="Jakub Gajda" userId="b4603d6f1e78ec29" providerId="LiveId" clId="{648A7FB6-4469-4B25-B0E3-007EEF68AD63}" dt="2021-03-07T15:11:02.909" v="2101" actId="20577"/>
          <ac:spMkLst>
            <pc:docMk/>
            <pc:sldMk cId="3473940825" sldId="296"/>
            <ac:spMk id="5" creationId="{CB9EF952-06F6-49DD-A413-F46DE82B2134}"/>
          </ac:spMkLst>
        </pc:spChg>
        <pc:picChg chg="add mod">
          <ac:chgData name="Jakub Gajda" userId="b4603d6f1e78ec29" providerId="LiveId" clId="{648A7FB6-4469-4B25-B0E3-007EEF68AD63}" dt="2021-03-20T14:02:46.508" v="8046"/>
          <ac:picMkLst>
            <pc:docMk/>
            <pc:sldMk cId="3473940825" sldId="296"/>
            <ac:picMk id="3" creationId="{6CE3FC80-3AFA-4BD5-A27A-B409C8B980BB}"/>
          </ac:picMkLst>
        </pc:picChg>
      </pc:sldChg>
      <pc:sldChg chg="addSp delSp modSp new mod">
        <pc:chgData name="Jakub Gajda" userId="b4603d6f1e78ec29" providerId="LiveId" clId="{648A7FB6-4469-4B25-B0E3-007EEF68AD63}" dt="2021-03-20T14:02:47.926" v="8047"/>
        <pc:sldMkLst>
          <pc:docMk/>
          <pc:sldMk cId="3465195481" sldId="297"/>
        </pc:sldMkLst>
        <pc:spChg chg="del">
          <ac:chgData name="Jakub Gajda" userId="b4603d6f1e78ec29" providerId="LiveId" clId="{648A7FB6-4469-4B25-B0E3-007EEF68AD63}" dt="2021-03-08T17:13:48.782" v="2105" actId="478"/>
          <ac:spMkLst>
            <pc:docMk/>
            <pc:sldMk cId="3465195481" sldId="297"/>
            <ac:spMk id="2" creationId="{DB5CEC13-BA49-4711-BD5B-2AE1DB704C59}"/>
          </ac:spMkLst>
        </pc:spChg>
        <pc:spChg chg="del">
          <ac:chgData name="Jakub Gajda" userId="b4603d6f1e78ec29" providerId="LiveId" clId="{648A7FB6-4469-4B25-B0E3-007EEF68AD63}" dt="2021-03-08T17:13:50.819" v="2106" actId="478"/>
          <ac:spMkLst>
            <pc:docMk/>
            <pc:sldMk cId="3465195481" sldId="297"/>
            <ac:spMk id="3" creationId="{2BAA6EE4-30A3-429A-8698-5E6DE7FE7CDE}"/>
          </ac:spMkLst>
        </pc:spChg>
        <pc:spChg chg="add mod">
          <ac:chgData name="Jakub Gajda" userId="b4603d6f1e78ec29" providerId="LiveId" clId="{648A7FB6-4469-4B25-B0E3-007EEF68AD63}" dt="2021-03-08T17:15:31.983" v="2119" actId="207"/>
          <ac:spMkLst>
            <pc:docMk/>
            <pc:sldMk cId="3465195481" sldId="297"/>
            <ac:spMk id="4" creationId="{8AE149E4-28E2-4F90-99DB-56122902F135}"/>
          </ac:spMkLst>
        </pc:spChg>
        <pc:picChg chg="add mod">
          <ac:chgData name="Jakub Gajda" userId="b4603d6f1e78ec29" providerId="LiveId" clId="{648A7FB6-4469-4B25-B0E3-007EEF68AD63}" dt="2021-03-20T14:02:47.926" v="8047"/>
          <ac:picMkLst>
            <pc:docMk/>
            <pc:sldMk cId="3465195481" sldId="297"/>
            <ac:picMk id="5" creationId="{22DEBBBF-B5EC-4BA3-8E8A-1B1D45CC2495}"/>
          </ac:picMkLst>
        </pc:picChg>
        <pc:picChg chg="add mod">
          <ac:chgData name="Jakub Gajda" userId="b4603d6f1e78ec29" providerId="LiveId" clId="{648A7FB6-4469-4B25-B0E3-007EEF68AD63}" dt="2021-03-08T17:15:11.686" v="2118" actId="1076"/>
          <ac:picMkLst>
            <pc:docMk/>
            <pc:sldMk cId="3465195481" sldId="297"/>
            <ac:picMk id="15362" creationId="{F3767F17-F067-4BA1-A329-FF4EF4A2F3B9}"/>
          </ac:picMkLst>
        </pc:picChg>
      </pc:sldChg>
      <pc:sldChg chg="addSp delSp modSp new mod">
        <pc:chgData name="Jakub Gajda" userId="b4603d6f1e78ec29" providerId="LiveId" clId="{648A7FB6-4469-4B25-B0E3-007EEF68AD63}" dt="2021-03-20T14:02:49.389" v="8048"/>
        <pc:sldMkLst>
          <pc:docMk/>
          <pc:sldMk cId="3720410657" sldId="298"/>
        </pc:sldMkLst>
        <pc:spChg chg="del">
          <ac:chgData name="Jakub Gajda" userId="b4603d6f1e78ec29" providerId="LiveId" clId="{648A7FB6-4469-4B25-B0E3-007EEF68AD63}" dt="2021-03-08T17:16:17.410" v="2121" actId="478"/>
          <ac:spMkLst>
            <pc:docMk/>
            <pc:sldMk cId="3720410657" sldId="298"/>
            <ac:spMk id="2" creationId="{DC4F4F40-BE78-464D-8EB3-AC1EAAE46D07}"/>
          </ac:spMkLst>
        </pc:spChg>
        <pc:spChg chg="del">
          <ac:chgData name="Jakub Gajda" userId="b4603d6f1e78ec29" providerId="LiveId" clId="{648A7FB6-4469-4B25-B0E3-007EEF68AD63}" dt="2021-03-08T17:16:17.410" v="2121" actId="478"/>
          <ac:spMkLst>
            <pc:docMk/>
            <pc:sldMk cId="3720410657" sldId="298"/>
            <ac:spMk id="3" creationId="{BEAF1C15-66A5-445D-95A1-B0BCE404FA52}"/>
          </ac:spMkLst>
        </pc:spChg>
        <pc:spChg chg="add mod">
          <ac:chgData name="Jakub Gajda" userId="b4603d6f1e78ec29" providerId="LiveId" clId="{648A7FB6-4469-4B25-B0E3-007EEF68AD63}" dt="2021-03-08T17:17:19.199" v="2131" actId="1076"/>
          <ac:spMkLst>
            <pc:docMk/>
            <pc:sldMk cId="3720410657" sldId="298"/>
            <ac:spMk id="5" creationId="{28FC7D58-CBE6-44D7-BEC3-62F6A9E00660}"/>
          </ac:spMkLst>
        </pc:spChg>
        <pc:spChg chg="add mod">
          <ac:chgData name="Jakub Gajda" userId="b4603d6f1e78ec29" providerId="LiveId" clId="{648A7FB6-4469-4B25-B0E3-007EEF68AD63}" dt="2021-03-08T17:19:40.488" v="2211" actId="1076"/>
          <ac:spMkLst>
            <pc:docMk/>
            <pc:sldMk cId="3720410657" sldId="298"/>
            <ac:spMk id="7" creationId="{CA7C39EE-B15C-48EA-9BD0-9C3E73F9EFCD}"/>
          </ac:spMkLst>
        </pc:spChg>
        <pc:spChg chg="add mod">
          <ac:chgData name="Jakub Gajda" userId="b4603d6f1e78ec29" providerId="LiveId" clId="{648A7FB6-4469-4B25-B0E3-007EEF68AD63}" dt="2021-03-08T17:17:28.662" v="2142" actId="20577"/>
          <ac:spMkLst>
            <pc:docMk/>
            <pc:sldMk cId="3720410657" sldId="298"/>
            <ac:spMk id="8" creationId="{22279A93-1417-4306-9B61-3B7276A4C813}"/>
          </ac:spMkLst>
        </pc:spChg>
        <pc:spChg chg="add mod">
          <ac:chgData name="Jakub Gajda" userId="b4603d6f1e78ec29" providerId="LiveId" clId="{648A7FB6-4469-4B25-B0E3-007EEF68AD63}" dt="2021-03-08T17:18:21.270" v="2153" actId="14100"/>
          <ac:spMkLst>
            <pc:docMk/>
            <pc:sldMk cId="3720410657" sldId="298"/>
            <ac:spMk id="9" creationId="{714B7DB4-7ADB-424D-BBA2-2BF0E19B3A6F}"/>
          </ac:spMkLst>
        </pc:spChg>
        <pc:spChg chg="add mod">
          <ac:chgData name="Jakub Gajda" userId="b4603d6f1e78ec29" providerId="LiveId" clId="{648A7FB6-4469-4B25-B0E3-007EEF68AD63}" dt="2021-03-08T17:18:36.474" v="2166" actId="1076"/>
          <ac:spMkLst>
            <pc:docMk/>
            <pc:sldMk cId="3720410657" sldId="298"/>
            <ac:spMk id="10" creationId="{9E80DE36-BB6D-46E4-80EB-86E48A8441AF}"/>
          </ac:spMkLst>
        </pc:spChg>
        <pc:spChg chg="add mod">
          <ac:chgData name="Jakub Gajda" userId="b4603d6f1e78ec29" providerId="LiveId" clId="{648A7FB6-4469-4B25-B0E3-007EEF68AD63}" dt="2021-03-08T17:18:45.832" v="2169" actId="14100"/>
          <ac:spMkLst>
            <pc:docMk/>
            <pc:sldMk cId="3720410657" sldId="298"/>
            <ac:spMk id="11" creationId="{12BFB08C-0144-457A-8B1F-FBAF8CEE9D06}"/>
          </ac:spMkLst>
        </pc:spChg>
        <pc:spChg chg="add mod">
          <ac:chgData name="Jakub Gajda" userId="b4603d6f1e78ec29" providerId="LiveId" clId="{648A7FB6-4469-4B25-B0E3-007EEF68AD63}" dt="2021-03-08T17:19:02.709" v="2189" actId="20577"/>
          <ac:spMkLst>
            <pc:docMk/>
            <pc:sldMk cId="3720410657" sldId="298"/>
            <ac:spMk id="12" creationId="{E33AE740-05C3-4F13-9269-16D3B73786E8}"/>
          </ac:spMkLst>
        </pc:spChg>
        <pc:spChg chg="add mod">
          <ac:chgData name="Jakub Gajda" userId="b4603d6f1e78ec29" providerId="LiveId" clId="{648A7FB6-4469-4B25-B0E3-007EEF68AD63}" dt="2021-03-08T17:19:33.621" v="2210" actId="20577"/>
          <ac:spMkLst>
            <pc:docMk/>
            <pc:sldMk cId="3720410657" sldId="298"/>
            <ac:spMk id="15" creationId="{DC0341D1-B944-4A02-BC9C-710526D41ABF}"/>
          </ac:spMkLst>
        </pc:spChg>
        <pc:picChg chg="add mod">
          <ac:chgData name="Jakub Gajda" userId="b4603d6f1e78ec29" providerId="LiveId" clId="{648A7FB6-4469-4B25-B0E3-007EEF68AD63}" dt="2021-03-20T14:02:49.389" v="8048"/>
          <ac:picMkLst>
            <pc:docMk/>
            <pc:sldMk cId="3720410657" sldId="298"/>
            <ac:picMk id="13" creationId="{160F85AA-E10A-4793-8740-1F0969A8C880}"/>
          </ac:picMkLst>
        </pc:picChg>
        <pc:cxnChg chg="add">
          <ac:chgData name="Jakub Gajda" userId="b4603d6f1e78ec29" providerId="LiveId" clId="{648A7FB6-4469-4B25-B0E3-007EEF68AD63}" dt="2021-03-08T17:19:12.904" v="2190" actId="11529"/>
          <ac:cxnSpMkLst>
            <pc:docMk/>
            <pc:sldMk cId="3720410657" sldId="298"/>
            <ac:cxnSpMk id="14" creationId="{40FF1822-5705-44C4-8604-C59FD62C0939}"/>
          </ac:cxnSpMkLst>
        </pc:cxnChg>
      </pc:sldChg>
      <pc:sldChg chg="addSp delSp modSp new mod">
        <pc:chgData name="Jakub Gajda" userId="b4603d6f1e78ec29" providerId="LiveId" clId="{648A7FB6-4469-4B25-B0E3-007EEF68AD63}" dt="2021-03-20T14:02:53.894" v="8051"/>
        <pc:sldMkLst>
          <pc:docMk/>
          <pc:sldMk cId="1772767145" sldId="299"/>
        </pc:sldMkLst>
        <pc:spChg chg="del">
          <ac:chgData name="Jakub Gajda" userId="b4603d6f1e78ec29" providerId="LiveId" clId="{648A7FB6-4469-4B25-B0E3-007EEF68AD63}" dt="2021-03-08T17:43:09.148" v="2213" actId="478"/>
          <ac:spMkLst>
            <pc:docMk/>
            <pc:sldMk cId="1772767145" sldId="299"/>
            <ac:spMk id="2" creationId="{9549F25B-0080-4443-9048-22588305E65A}"/>
          </ac:spMkLst>
        </pc:spChg>
        <pc:spChg chg="del">
          <ac:chgData name="Jakub Gajda" userId="b4603d6f1e78ec29" providerId="LiveId" clId="{648A7FB6-4469-4B25-B0E3-007EEF68AD63}" dt="2021-03-08T17:43:09.148" v="2213" actId="478"/>
          <ac:spMkLst>
            <pc:docMk/>
            <pc:sldMk cId="1772767145" sldId="299"/>
            <ac:spMk id="3" creationId="{DAF832C6-A1BC-4CD1-A288-420B840D03CD}"/>
          </ac:spMkLst>
        </pc:spChg>
        <pc:spChg chg="add mod">
          <ac:chgData name="Jakub Gajda" userId="b4603d6f1e78ec29" providerId="LiveId" clId="{648A7FB6-4469-4B25-B0E3-007EEF68AD63}" dt="2021-03-08T17:43:24.713" v="2219" actId="1076"/>
          <ac:spMkLst>
            <pc:docMk/>
            <pc:sldMk cId="1772767145" sldId="299"/>
            <ac:spMk id="5" creationId="{5B3AAF65-98CC-4BBB-91DF-BE5593828E50}"/>
          </ac:spMkLst>
        </pc:spChg>
        <pc:picChg chg="add mod">
          <ac:chgData name="Jakub Gajda" userId="b4603d6f1e78ec29" providerId="LiveId" clId="{648A7FB6-4469-4B25-B0E3-007EEF68AD63}" dt="2021-03-20T14:02:53.894" v="8051"/>
          <ac:picMkLst>
            <pc:docMk/>
            <pc:sldMk cId="1772767145" sldId="299"/>
            <ac:picMk id="3" creationId="{04666E01-7771-4E04-858E-311F06D4D300}"/>
          </ac:picMkLst>
        </pc:picChg>
      </pc:sldChg>
      <pc:sldChg chg="addSp delSp modSp add mod ord">
        <pc:chgData name="Jakub Gajda" userId="b4603d6f1e78ec29" providerId="LiveId" clId="{648A7FB6-4469-4B25-B0E3-007EEF68AD63}" dt="2021-03-20T14:02:52.437" v="8050"/>
        <pc:sldMkLst>
          <pc:docMk/>
          <pc:sldMk cId="1097094990" sldId="300"/>
        </pc:sldMkLst>
        <pc:spChg chg="del">
          <ac:chgData name="Jakub Gajda" userId="b4603d6f1e78ec29" providerId="LiveId" clId="{648A7FB6-4469-4B25-B0E3-007EEF68AD63}" dt="2021-03-08T17:43:51.254" v="2222" actId="478"/>
          <ac:spMkLst>
            <pc:docMk/>
            <pc:sldMk cId="1097094990" sldId="300"/>
            <ac:spMk id="5" creationId="{28FC7D58-CBE6-44D7-BEC3-62F6A9E00660}"/>
          </ac:spMkLst>
        </pc:spChg>
        <pc:spChg chg="del">
          <ac:chgData name="Jakub Gajda" userId="b4603d6f1e78ec29" providerId="LiveId" clId="{648A7FB6-4469-4B25-B0E3-007EEF68AD63}" dt="2021-03-08T17:43:49.255" v="2221" actId="478"/>
          <ac:spMkLst>
            <pc:docMk/>
            <pc:sldMk cId="1097094990" sldId="300"/>
            <ac:spMk id="7" creationId="{CA7C39EE-B15C-48EA-9BD0-9C3E73F9EFCD}"/>
          </ac:spMkLst>
        </pc:spChg>
        <pc:spChg chg="mod">
          <ac:chgData name="Jakub Gajda" userId="b4603d6f1e78ec29" providerId="LiveId" clId="{648A7FB6-4469-4B25-B0E3-007EEF68AD63}" dt="2021-03-08T17:49:04.025" v="2429" actId="14100"/>
          <ac:spMkLst>
            <pc:docMk/>
            <pc:sldMk cId="1097094990" sldId="300"/>
            <ac:spMk id="8" creationId="{22279A93-1417-4306-9B61-3B7276A4C813}"/>
          </ac:spMkLst>
        </pc:spChg>
        <pc:spChg chg="mod">
          <ac:chgData name="Jakub Gajda" userId="b4603d6f1e78ec29" providerId="LiveId" clId="{648A7FB6-4469-4B25-B0E3-007EEF68AD63}" dt="2021-03-08T17:44:52.858" v="2263" actId="1076"/>
          <ac:spMkLst>
            <pc:docMk/>
            <pc:sldMk cId="1097094990" sldId="300"/>
            <ac:spMk id="9" creationId="{714B7DB4-7ADB-424D-BBA2-2BF0E19B3A6F}"/>
          </ac:spMkLst>
        </pc:spChg>
        <pc:spChg chg="mod">
          <ac:chgData name="Jakub Gajda" userId="b4603d6f1e78ec29" providerId="LiveId" clId="{648A7FB6-4469-4B25-B0E3-007EEF68AD63}" dt="2021-03-08T17:46:23.292" v="2351" actId="1076"/>
          <ac:spMkLst>
            <pc:docMk/>
            <pc:sldMk cId="1097094990" sldId="300"/>
            <ac:spMk id="10" creationId="{9E80DE36-BB6D-46E4-80EB-86E48A8441AF}"/>
          </ac:spMkLst>
        </pc:spChg>
        <pc:spChg chg="mod">
          <ac:chgData name="Jakub Gajda" userId="b4603d6f1e78ec29" providerId="LiveId" clId="{648A7FB6-4469-4B25-B0E3-007EEF68AD63}" dt="2021-03-08T17:45:58.886" v="2331" actId="14100"/>
          <ac:spMkLst>
            <pc:docMk/>
            <pc:sldMk cId="1097094990" sldId="300"/>
            <ac:spMk id="11" creationId="{12BFB08C-0144-457A-8B1F-FBAF8CEE9D06}"/>
          </ac:spMkLst>
        </pc:spChg>
        <pc:spChg chg="mod">
          <ac:chgData name="Jakub Gajda" userId="b4603d6f1e78ec29" providerId="LiveId" clId="{648A7FB6-4469-4B25-B0E3-007EEF68AD63}" dt="2021-03-08T17:46:14.050" v="2350" actId="1076"/>
          <ac:spMkLst>
            <pc:docMk/>
            <pc:sldMk cId="1097094990" sldId="300"/>
            <ac:spMk id="12" creationId="{E33AE740-05C3-4F13-9269-16D3B73786E8}"/>
          </ac:spMkLst>
        </pc:spChg>
        <pc:spChg chg="add mod">
          <ac:chgData name="Jakub Gajda" userId="b4603d6f1e78ec29" providerId="LiveId" clId="{648A7FB6-4469-4B25-B0E3-007EEF68AD63}" dt="2021-03-08T17:47:38.373" v="2411" actId="207"/>
          <ac:spMkLst>
            <pc:docMk/>
            <pc:sldMk cId="1097094990" sldId="300"/>
            <ac:spMk id="13" creationId="{B2B5D47D-06BD-4CCC-A666-FAA94B8DC19C}"/>
          </ac:spMkLst>
        </pc:spChg>
        <pc:spChg chg="del">
          <ac:chgData name="Jakub Gajda" userId="b4603d6f1e78ec29" providerId="LiveId" clId="{648A7FB6-4469-4B25-B0E3-007EEF68AD63}" dt="2021-03-08T17:47:23.965" v="2409" actId="478"/>
          <ac:spMkLst>
            <pc:docMk/>
            <pc:sldMk cId="1097094990" sldId="300"/>
            <ac:spMk id="15" creationId="{DC0341D1-B944-4A02-BC9C-710526D41ABF}"/>
          </ac:spMkLst>
        </pc:spChg>
        <pc:spChg chg="add mod">
          <ac:chgData name="Jakub Gajda" userId="b4603d6f1e78ec29" providerId="LiveId" clId="{648A7FB6-4469-4B25-B0E3-007EEF68AD63}" dt="2021-03-08T17:46:49.816" v="2358" actId="1076"/>
          <ac:spMkLst>
            <pc:docMk/>
            <pc:sldMk cId="1097094990" sldId="300"/>
            <ac:spMk id="16" creationId="{BC952786-0A95-445B-95A2-AB7D26663DC3}"/>
          </ac:spMkLst>
        </pc:spChg>
        <pc:spChg chg="add mod">
          <ac:chgData name="Jakub Gajda" userId="b4603d6f1e78ec29" providerId="LiveId" clId="{648A7FB6-4469-4B25-B0E3-007EEF68AD63}" dt="2021-03-08T17:47:20.752" v="2407" actId="1076"/>
          <ac:spMkLst>
            <pc:docMk/>
            <pc:sldMk cId="1097094990" sldId="300"/>
            <ac:spMk id="17" creationId="{DADA3133-013D-4FA9-B925-66F64E32FB9B}"/>
          </ac:spMkLst>
        </pc:spChg>
        <pc:picChg chg="add mod">
          <ac:chgData name="Jakub Gajda" userId="b4603d6f1e78ec29" providerId="LiveId" clId="{648A7FB6-4469-4B25-B0E3-007EEF68AD63}" dt="2021-03-20T14:02:52.437" v="8050"/>
          <ac:picMkLst>
            <pc:docMk/>
            <pc:sldMk cId="1097094990" sldId="300"/>
            <ac:picMk id="14" creationId="{32A56ACE-7AB4-4EDB-A6F1-C75056DD93D2}"/>
          </ac:picMkLst>
        </pc:picChg>
        <pc:cxnChg chg="del mod">
          <ac:chgData name="Jakub Gajda" userId="b4603d6f1e78ec29" providerId="LiveId" clId="{648A7FB6-4469-4B25-B0E3-007EEF68AD63}" dt="2021-03-08T17:47:22.356" v="2408" actId="478"/>
          <ac:cxnSpMkLst>
            <pc:docMk/>
            <pc:sldMk cId="1097094990" sldId="300"/>
            <ac:cxnSpMk id="14" creationId="{40FF1822-5705-44C4-8604-C59FD62C0939}"/>
          </ac:cxnSpMkLst>
        </pc:cxnChg>
      </pc:sldChg>
      <pc:sldChg chg="addSp delSp modSp new mod">
        <pc:chgData name="Jakub Gajda" userId="b4603d6f1e78ec29" providerId="LiveId" clId="{648A7FB6-4469-4B25-B0E3-007EEF68AD63}" dt="2021-03-20T14:02:50.854" v="8049"/>
        <pc:sldMkLst>
          <pc:docMk/>
          <pc:sldMk cId="1632972140" sldId="301"/>
        </pc:sldMkLst>
        <pc:spChg chg="del">
          <ac:chgData name="Jakub Gajda" userId="b4603d6f1e78ec29" providerId="LiveId" clId="{648A7FB6-4469-4B25-B0E3-007EEF68AD63}" dt="2021-03-08T17:49:20.550" v="2431" actId="478"/>
          <ac:spMkLst>
            <pc:docMk/>
            <pc:sldMk cId="1632972140" sldId="301"/>
            <ac:spMk id="2" creationId="{68DD4E51-D23C-4EF5-B577-3C04B04DA04E}"/>
          </ac:spMkLst>
        </pc:spChg>
        <pc:spChg chg="del">
          <ac:chgData name="Jakub Gajda" userId="b4603d6f1e78ec29" providerId="LiveId" clId="{648A7FB6-4469-4B25-B0E3-007EEF68AD63}" dt="2021-03-08T17:49:20.550" v="2431" actId="478"/>
          <ac:spMkLst>
            <pc:docMk/>
            <pc:sldMk cId="1632972140" sldId="301"/>
            <ac:spMk id="3" creationId="{40A26F9D-09BD-4562-91BC-AB7A0F7A9D5C}"/>
          </ac:spMkLst>
        </pc:spChg>
        <pc:spChg chg="add mod">
          <ac:chgData name="Jakub Gajda" userId="b4603d6f1e78ec29" providerId="LiveId" clId="{648A7FB6-4469-4B25-B0E3-007EEF68AD63}" dt="2021-03-08T17:51:31.336" v="2524" actId="13822"/>
          <ac:spMkLst>
            <pc:docMk/>
            <pc:sldMk cId="1632972140" sldId="301"/>
            <ac:spMk id="4" creationId="{03352395-0DBF-4186-AAE0-BB0AE463578C}"/>
          </ac:spMkLst>
        </pc:spChg>
        <pc:spChg chg="add mod">
          <ac:chgData name="Jakub Gajda" userId="b4603d6f1e78ec29" providerId="LiveId" clId="{648A7FB6-4469-4B25-B0E3-007EEF68AD63}" dt="2021-03-08T17:51:33.111" v="2525" actId="13822"/>
          <ac:spMkLst>
            <pc:docMk/>
            <pc:sldMk cId="1632972140" sldId="301"/>
            <ac:spMk id="5" creationId="{300BD1C3-3023-427E-ABB8-CBDF2F9AD2E0}"/>
          </ac:spMkLst>
        </pc:spChg>
        <pc:spChg chg="add mod">
          <ac:chgData name="Jakub Gajda" userId="b4603d6f1e78ec29" providerId="LiveId" clId="{648A7FB6-4469-4B25-B0E3-007EEF68AD63}" dt="2021-03-08T17:51:41.850" v="2527" actId="1076"/>
          <ac:spMkLst>
            <pc:docMk/>
            <pc:sldMk cId="1632972140" sldId="301"/>
            <ac:spMk id="6" creationId="{3D8306E9-DEE9-4B50-8525-397860493877}"/>
          </ac:spMkLst>
        </pc:spChg>
        <pc:spChg chg="add mod">
          <ac:chgData name="Jakub Gajda" userId="b4603d6f1e78ec29" providerId="LiveId" clId="{648A7FB6-4469-4B25-B0E3-007EEF68AD63}" dt="2021-03-08T17:51:37.426" v="2526" actId="13822"/>
          <ac:spMkLst>
            <pc:docMk/>
            <pc:sldMk cId="1632972140" sldId="301"/>
            <ac:spMk id="7" creationId="{EF89BD29-DB8B-4BC1-9779-2816C9BC45F3}"/>
          </ac:spMkLst>
        </pc:spChg>
        <pc:spChg chg="add mod">
          <ac:chgData name="Jakub Gajda" userId="b4603d6f1e78ec29" providerId="LiveId" clId="{648A7FB6-4469-4B25-B0E3-007EEF68AD63}" dt="2021-03-08T17:51:14.663" v="2517" actId="1076"/>
          <ac:spMkLst>
            <pc:docMk/>
            <pc:sldMk cId="1632972140" sldId="301"/>
            <ac:spMk id="8" creationId="{FAD8EE25-6762-4BBA-9E94-04072530D4ED}"/>
          </ac:spMkLst>
        </pc:spChg>
        <pc:spChg chg="add mod">
          <ac:chgData name="Jakub Gajda" userId="b4603d6f1e78ec29" providerId="LiveId" clId="{648A7FB6-4469-4B25-B0E3-007EEF68AD63}" dt="2021-03-08T17:51:24.506" v="2521" actId="1076"/>
          <ac:spMkLst>
            <pc:docMk/>
            <pc:sldMk cId="1632972140" sldId="301"/>
            <ac:spMk id="10" creationId="{27F69064-776E-48F3-8CFD-49BE75252485}"/>
          </ac:spMkLst>
        </pc:spChg>
        <pc:spChg chg="add mod">
          <ac:chgData name="Jakub Gajda" userId="b4603d6f1e78ec29" providerId="LiveId" clId="{648A7FB6-4469-4B25-B0E3-007EEF68AD63}" dt="2021-03-08T17:52:42.829" v="2532" actId="20577"/>
          <ac:spMkLst>
            <pc:docMk/>
            <pc:sldMk cId="1632972140" sldId="301"/>
            <ac:spMk id="11" creationId="{A040F4A9-A009-44DB-AC15-D081B66721A7}"/>
          </ac:spMkLst>
        </pc:spChg>
        <pc:picChg chg="add mod">
          <ac:chgData name="Jakub Gajda" userId="b4603d6f1e78ec29" providerId="LiveId" clId="{648A7FB6-4469-4B25-B0E3-007EEF68AD63}" dt="2021-03-20T14:02:50.854" v="8049"/>
          <ac:picMkLst>
            <pc:docMk/>
            <pc:sldMk cId="1632972140" sldId="301"/>
            <ac:picMk id="9" creationId="{6BCB4E1A-8D8E-45E6-95B1-6F81B146EA89}"/>
          </ac:picMkLst>
        </pc:picChg>
        <pc:picChg chg="add del mod">
          <ac:chgData name="Jakub Gajda" userId="b4603d6f1e78ec29" providerId="LiveId" clId="{648A7FB6-4469-4B25-B0E3-007EEF68AD63}" dt="2021-03-08T17:49:27.692" v="2434" actId="478"/>
          <ac:picMkLst>
            <pc:docMk/>
            <pc:sldMk cId="1632972140" sldId="301"/>
            <ac:picMk id="21506" creationId="{05360F19-CA6B-4898-9F83-E767C5593759}"/>
          </ac:picMkLst>
        </pc:picChg>
      </pc:sldChg>
      <pc:sldChg chg="addSp delSp modSp new mod">
        <pc:chgData name="Jakub Gajda" userId="b4603d6f1e78ec29" providerId="LiveId" clId="{648A7FB6-4469-4B25-B0E3-007EEF68AD63}" dt="2021-03-20T14:02:55.458" v="8052"/>
        <pc:sldMkLst>
          <pc:docMk/>
          <pc:sldMk cId="2878807454" sldId="302"/>
        </pc:sldMkLst>
        <pc:spChg chg="del">
          <ac:chgData name="Jakub Gajda" userId="b4603d6f1e78ec29" providerId="LiveId" clId="{648A7FB6-4469-4B25-B0E3-007EEF68AD63}" dt="2021-03-08T17:52:51.116" v="2534" actId="478"/>
          <ac:spMkLst>
            <pc:docMk/>
            <pc:sldMk cId="2878807454" sldId="302"/>
            <ac:spMk id="2" creationId="{BEEA1656-EB0C-4607-98E8-F89741911C46}"/>
          </ac:spMkLst>
        </pc:spChg>
        <pc:spChg chg="del">
          <ac:chgData name="Jakub Gajda" userId="b4603d6f1e78ec29" providerId="LiveId" clId="{648A7FB6-4469-4B25-B0E3-007EEF68AD63}" dt="2021-03-08T17:52:51.116" v="2534" actId="478"/>
          <ac:spMkLst>
            <pc:docMk/>
            <pc:sldMk cId="2878807454" sldId="302"/>
            <ac:spMk id="3" creationId="{39BA7DA8-84D1-4E62-AE0D-D4FFCEC061FE}"/>
          </ac:spMkLst>
        </pc:spChg>
        <pc:spChg chg="add mod">
          <ac:chgData name="Jakub Gajda" userId="b4603d6f1e78ec29" providerId="LiveId" clId="{648A7FB6-4469-4B25-B0E3-007EEF68AD63}" dt="2021-03-08T17:53:36.430" v="2559" actId="20577"/>
          <ac:spMkLst>
            <pc:docMk/>
            <pc:sldMk cId="2878807454" sldId="302"/>
            <ac:spMk id="4" creationId="{25AAF593-67AB-47DB-89A5-C5C6463F9484}"/>
          </ac:spMkLst>
        </pc:spChg>
        <pc:spChg chg="add mod">
          <ac:chgData name="Jakub Gajda" userId="b4603d6f1e78ec29" providerId="LiveId" clId="{648A7FB6-4469-4B25-B0E3-007EEF68AD63}" dt="2021-03-08T17:57:41.190" v="2571" actId="1076"/>
          <ac:spMkLst>
            <pc:docMk/>
            <pc:sldMk cId="2878807454" sldId="302"/>
            <ac:spMk id="6" creationId="{F59B2E8D-1769-4E04-9183-D1CC68DF01D2}"/>
          </ac:spMkLst>
        </pc:spChg>
        <pc:spChg chg="add mod">
          <ac:chgData name="Jakub Gajda" userId="b4603d6f1e78ec29" providerId="LiveId" clId="{648A7FB6-4469-4B25-B0E3-007EEF68AD63}" dt="2021-03-08T17:58:15.479" v="2577" actId="1076"/>
          <ac:spMkLst>
            <pc:docMk/>
            <pc:sldMk cId="2878807454" sldId="302"/>
            <ac:spMk id="7" creationId="{E6A3825A-95D2-450E-B3FE-05043697FFB7}"/>
          </ac:spMkLst>
        </pc:spChg>
        <pc:spChg chg="add mod">
          <ac:chgData name="Jakub Gajda" userId="b4603d6f1e78ec29" providerId="LiveId" clId="{648A7FB6-4469-4B25-B0E3-007EEF68AD63}" dt="2021-03-08T17:58:18.004" v="2578" actId="1076"/>
          <ac:spMkLst>
            <pc:docMk/>
            <pc:sldMk cId="2878807454" sldId="302"/>
            <ac:spMk id="8" creationId="{A1F4EB3C-006E-4DA9-A862-67756A186E21}"/>
          </ac:spMkLst>
        </pc:spChg>
        <pc:spChg chg="add mod">
          <ac:chgData name="Jakub Gajda" userId="b4603d6f1e78ec29" providerId="LiveId" clId="{648A7FB6-4469-4B25-B0E3-007EEF68AD63}" dt="2021-03-08T17:59:57.225" v="2660" actId="1076"/>
          <ac:spMkLst>
            <pc:docMk/>
            <pc:sldMk cId="2878807454" sldId="302"/>
            <ac:spMk id="9" creationId="{7AC908FB-0EB8-4218-88E3-B809FF9F2412}"/>
          </ac:spMkLst>
        </pc:spChg>
        <pc:picChg chg="add mod">
          <ac:chgData name="Jakub Gajda" userId="b4603d6f1e78ec29" providerId="LiveId" clId="{648A7FB6-4469-4B25-B0E3-007EEF68AD63}" dt="2021-03-20T14:02:55.458" v="8052"/>
          <ac:picMkLst>
            <pc:docMk/>
            <pc:sldMk cId="2878807454" sldId="302"/>
            <ac:picMk id="10" creationId="{F4D406E4-50F9-4DF1-9499-0CA15264FBA7}"/>
          </ac:picMkLst>
        </pc:picChg>
      </pc:sldChg>
      <pc:sldChg chg="addSp delSp modSp add mod ord">
        <pc:chgData name="Jakub Gajda" userId="b4603d6f1e78ec29" providerId="LiveId" clId="{648A7FB6-4469-4B25-B0E3-007EEF68AD63}" dt="2021-03-20T14:02:58.165" v="8054"/>
        <pc:sldMkLst>
          <pc:docMk/>
          <pc:sldMk cId="4204384586" sldId="303"/>
        </pc:sldMkLst>
        <pc:spChg chg="mod">
          <ac:chgData name="Jakub Gajda" userId="b4603d6f1e78ec29" providerId="LiveId" clId="{648A7FB6-4469-4B25-B0E3-007EEF68AD63}" dt="2021-03-08T18:00:30.700" v="2671" actId="20577"/>
          <ac:spMkLst>
            <pc:docMk/>
            <pc:sldMk cId="4204384586" sldId="303"/>
            <ac:spMk id="4" creationId="{25AAF593-67AB-47DB-89A5-C5C6463F9484}"/>
          </ac:spMkLst>
        </pc:spChg>
        <pc:spChg chg="del">
          <ac:chgData name="Jakub Gajda" userId="b4603d6f1e78ec29" providerId="LiveId" clId="{648A7FB6-4469-4B25-B0E3-007EEF68AD63}" dt="2021-03-08T18:02:44.772" v="2684" actId="478"/>
          <ac:spMkLst>
            <pc:docMk/>
            <pc:sldMk cId="4204384586" sldId="303"/>
            <ac:spMk id="6" creationId="{F59B2E8D-1769-4E04-9183-D1CC68DF01D2}"/>
          </ac:spMkLst>
        </pc:spChg>
        <pc:spChg chg="del">
          <ac:chgData name="Jakub Gajda" userId="b4603d6f1e78ec29" providerId="LiveId" clId="{648A7FB6-4469-4B25-B0E3-007EEF68AD63}" dt="2021-03-08T18:02:44.772" v="2684" actId="478"/>
          <ac:spMkLst>
            <pc:docMk/>
            <pc:sldMk cId="4204384586" sldId="303"/>
            <ac:spMk id="7" creationId="{E6A3825A-95D2-450E-B3FE-05043697FFB7}"/>
          </ac:spMkLst>
        </pc:spChg>
        <pc:spChg chg="del">
          <ac:chgData name="Jakub Gajda" userId="b4603d6f1e78ec29" providerId="LiveId" clId="{648A7FB6-4469-4B25-B0E3-007EEF68AD63}" dt="2021-03-08T18:02:44.772" v="2684" actId="478"/>
          <ac:spMkLst>
            <pc:docMk/>
            <pc:sldMk cId="4204384586" sldId="303"/>
            <ac:spMk id="8" creationId="{A1F4EB3C-006E-4DA9-A862-67756A186E21}"/>
          </ac:spMkLst>
        </pc:spChg>
        <pc:spChg chg="del">
          <ac:chgData name="Jakub Gajda" userId="b4603d6f1e78ec29" providerId="LiveId" clId="{648A7FB6-4469-4B25-B0E3-007EEF68AD63}" dt="2021-03-08T18:02:44.772" v="2684" actId="478"/>
          <ac:spMkLst>
            <pc:docMk/>
            <pc:sldMk cId="4204384586" sldId="303"/>
            <ac:spMk id="9" creationId="{7AC908FB-0EB8-4218-88E3-B809FF9F2412}"/>
          </ac:spMkLst>
        </pc:spChg>
        <pc:spChg chg="add mod">
          <ac:chgData name="Jakub Gajda" userId="b4603d6f1e78ec29" providerId="LiveId" clId="{648A7FB6-4469-4B25-B0E3-007EEF68AD63}" dt="2021-03-08T18:04:51.187" v="2689" actId="1076"/>
          <ac:spMkLst>
            <pc:docMk/>
            <pc:sldMk cId="4204384586" sldId="303"/>
            <ac:spMk id="10" creationId="{AC53AFBE-CF0F-4845-9E8F-65177A5E466A}"/>
          </ac:spMkLst>
        </pc:spChg>
        <pc:spChg chg="add del mod">
          <ac:chgData name="Jakub Gajda" userId="b4603d6f1e78ec29" providerId="LiveId" clId="{648A7FB6-4469-4B25-B0E3-007EEF68AD63}" dt="2021-03-08T18:05:47.189" v="2691" actId="478"/>
          <ac:spMkLst>
            <pc:docMk/>
            <pc:sldMk cId="4204384586" sldId="303"/>
            <ac:spMk id="11" creationId="{2EE0F899-8B1F-49E9-99A6-7AEA3CBBF72B}"/>
          </ac:spMkLst>
        </pc:spChg>
        <pc:picChg chg="add mod">
          <ac:chgData name="Jakub Gajda" userId="b4603d6f1e78ec29" providerId="LiveId" clId="{648A7FB6-4469-4B25-B0E3-007EEF68AD63}" dt="2021-03-20T14:02:58.165" v="8054"/>
          <ac:picMkLst>
            <pc:docMk/>
            <pc:sldMk cId="4204384586" sldId="303"/>
            <ac:picMk id="5" creationId="{C2220995-1A8B-408F-8D7D-0ACE570ED234}"/>
          </ac:picMkLst>
        </pc:picChg>
      </pc:sldChg>
      <pc:sldChg chg="addSp delSp modSp new mod">
        <pc:chgData name="Jakub Gajda" userId="b4603d6f1e78ec29" providerId="LiveId" clId="{648A7FB6-4469-4B25-B0E3-007EEF68AD63}" dt="2021-03-20T14:02:56.824" v="8053"/>
        <pc:sldMkLst>
          <pc:docMk/>
          <pc:sldMk cId="705523835" sldId="304"/>
        </pc:sldMkLst>
        <pc:spChg chg="del">
          <ac:chgData name="Jakub Gajda" userId="b4603d6f1e78ec29" providerId="LiveId" clId="{648A7FB6-4469-4B25-B0E3-007EEF68AD63}" dt="2021-03-08T18:02:01.772" v="2673" actId="478"/>
          <ac:spMkLst>
            <pc:docMk/>
            <pc:sldMk cId="705523835" sldId="304"/>
            <ac:spMk id="2" creationId="{F64C8197-9331-43FE-9B9B-0C83209DF356}"/>
          </ac:spMkLst>
        </pc:spChg>
        <pc:spChg chg="del">
          <ac:chgData name="Jakub Gajda" userId="b4603d6f1e78ec29" providerId="LiveId" clId="{648A7FB6-4469-4B25-B0E3-007EEF68AD63}" dt="2021-03-08T18:02:01.772" v="2673" actId="478"/>
          <ac:spMkLst>
            <pc:docMk/>
            <pc:sldMk cId="705523835" sldId="304"/>
            <ac:spMk id="3" creationId="{57846CED-E05D-4C47-AAEF-556A164B1B09}"/>
          </ac:spMkLst>
        </pc:spChg>
        <pc:spChg chg="add mod">
          <ac:chgData name="Jakub Gajda" userId="b4603d6f1e78ec29" providerId="LiveId" clId="{648A7FB6-4469-4B25-B0E3-007EEF68AD63}" dt="2021-03-08T18:02:25.124" v="2681" actId="1076"/>
          <ac:spMkLst>
            <pc:docMk/>
            <pc:sldMk cId="705523835" sldId="304"/>
            <ac:spMk id="5" creationId="{041E84A6-8FFD-4E99-92A9-DD605FA0D9C1}"/>
          </ac:spMkLst>
        </pc:spChg>
        <pc:picChg chg="add mod">
          <ac:chgData name="Jakub Gajda" userId="b4603d6f1e78ec29" providerId="LiveId" clId="{648A7FB6-4469-4B25-B0E3-007EEF68AD63}" dt="2021-03-20T14:02:56.824" v="8053"/>
          <ac:picMkLst>
            <pc:docMk/>
            <pc:sldMk cId="705523835" sldId="304"/>
            <ac:picMk id="3" creationId="{D8C785FC-224B-4025-98B4-34BDB64284CC}"/>
          </ac:picMkLst>
        </pc:picChg>
      </pc:sldChg>
      <pc:sldChg chg="addSp delSp modSp new mod">
        <pc:chgData name="Jakub Gajda" userId="b4603d6f1e78ec29" providerId="LiveId" clId="{648A7FB6-4469-4B25-B0E3-007EEF68AD63}" dt="2021-03-20T14:02:59.385" v="8055"/>
        <pc:sldMkLst>
          <pc:docMk/>
          <pc:sldMk cId="1768555202" sldId="305"/>
        </pc:sldMkLst>
        <pc:spChg chg="del">
          <ac:chgData name="Jakub Gajda" userId="b4603d6f1e78ec29" providerId="LiveId" clId="{648A7FB6-4469-4B25-B0E3-007EEF68AD63}" dt="2021-03-08T18:06:39.045" v="2694" actId="478"/>
          <ac:spMkLst>
            <pc:docMk/>
            <pc:sldMk cId="1768555202" sldId="305"/>
            <ac:spMk id="2" creationId="{A1D785C9-BFF7-4E5E-9253-B6687E79F425}"/>
          </ac:spMkLst>
        </pc:spChg>
        <pc:spChg chg="del">
          <ac:chgData name="Jakub Gajda" userId="b4603d6f1e78ec29" providerId="LiveId" clId="{648A7FB6-4469-4B25-B0E3-007EEF68AD63}" dt="2021-03-08T18:06:40.925" v="2695" actId="478"/>
          <ac:spMkLst>
            <pc:docMk/>
            <pc:sldMk cId="1768555202" sldId="305"/>
            <ac:spMk id="3" creationId="{4E63CB8A-450A-4056-9251-0FF2F6E627C0}"/>
          </ac:spMkLst>
        </pc:spChg>
        <pc:spChg chg="add mod">
          <ac:chgData name="Jakub Gajda" userId="b4603d6f1e78ec29" providerId="LiveId" clId="{648A7FB6-4469-4B25-B0E3-007EEF68AD63}" dt="2021-03-08T18:06:55.133" v="2714" actId="20577"/>
          <ac:spMkLst>
            <pc:docMk/>
            <pc:sldMk cId="1768555202" sldId="305"/>
            <ac:spMk id="4" creationId="{886ADF3A-7664-47D0-B4C9-22C53428F3AD}"/>
          </ac:spMkLst>
        </pc:spChg>
        <pc:spChg chg="add mod">
          <ac:chgData name="Jakub Gajda" userId="b4603d6f1e78ec29" providerId="LiveId" clId="{648A7FB6-4469-4B25-B0E3-007EEF68AD63}" dt="2021-03-08T18:13:56.335" v="2724" actId="207"/>
          <ac:spMkLst>
            <pc:docMk/>
            <pc:sldMk cId="1768555202" sldId="305"/>
            <ac:spMk id="6" creationId="{77296BEE-37CB-452B-BA4C-4D505166699D}"/>
          </ac:spMkLst>
        </pc:spChg>
        <pc:picChg chg="add mod">
          <ac:chgData name="Jakub Gajda" userId="b4603d6f1e78ec29" providerId="LiveId" clId="{648A7FB6-4469-4B25-B0E3-007EEF68AD63}" dt="2021-03-20T14:02:59.385" v="8055"/>
          <ac:picMkLst>
            <pc:docMk/>
            <pc:sldMk cId="1768555202" sldId="305"/>
            <ac:picMk id="5" creationId="{23954AC8-BC81-4E6A-8CA3-D3C098CDAF36}"/>
          </ac:picMkLst>
        </pc:picChg>
      </pc:sldChg>
      <pc:sldChg chg="addSp delSp modSp new mod">
        <pc:chgData name="Jakub Gajda" userId="b4603d6f1e78ec29" providerId="LiveId" clId="{648A7FB6-4469-4B25-B0E3-007EEF68AD63}" dt="2021-03-20T14:03:00.734" v="8056"/>
        <pc:sldMkLst>
          <pc:docMk/>
          <pc:sldMk cId="2467267248" sldId="306"/>
        </pc:sldMkLst>
        <pc:spChg chg="del">
          <ac:chgData name="Jakub Gajda" userId="b4603d6f1e78ec29" providerId="LiveId" clId="{648A7FB6-4469-4B25-B0E3-007EEF68AD63}" dt="2021-03-08T18:14:09.581" v="2726" actId="478"/>
          <ac:spMkLst>
            <pc:docMk/>
            <pc:sldMk cId="2467267248" sldId="306"/>
            <ac:spMk id="2" creationId="{49DABB08-FD60-4D5E-8062-632B5708D458}"/>
          </ac:spMkLst>
        </pc:spChg>
        <pc:spChg chg="del">
          <ac:chgData name="Jakub Gajda" userId="b4603d6f1e78ec29" providerId="LiveId" clId="{648A7FB6-4469-4B25-B0E3-007EEF68AD63}" dt="2021-03-08T18:14:09.581" v="2726" actId="478"/>
          <ac:spMkLst>
            <pc:docMk/>
            <pc:sldMk cId="2467267248" sldId="306"/>
            <ac:spMk id="3" creationId="{72562C51-0B92-44CD-9830-18039C9B9F59}"/>
          </ac:spMkLst>
        </pc:spChg>
        <pc:spChg chg="add mod">
          <ac:chgData name="Jakub Gajda" userId="b4603d6f1e78ec29" providerId="LiveId" clId="{648A7FB6-4469-4B25-B0E3-007EEF68AD63}" dt="2021-03-08T18:14:15.084" v="2729" actId="14100"/>
          <ac:spMkLst>
            <pc:docMk/>
            <pc:sldMk cId="2467267248" sldId="306"/>
            <ac:spMk id="5" creationId="{2766F1F4-58DA-441C-88D0-A52DA97E3D5F}"/>
          </ac:spMkLst>
        </pc:spChg>
        <pc:spChg chg="add mod">
          <ac:chgData name="Jakub Gajda" userId="b4603d6f1e78ec29" providerId="LiveId" clId="{648A7FB6-4469-4B25-B0E3-007EEF68AD63}" dt="2021-03-08T18:14:29.612" v="2743" actId="20577"/>
          <ac:spMkLst>
            <pc:docMk/>
            <pc:sldMk cId="2467267248" sldId="306"/>
            <ac:spMk id="6" creationId="{A5E3EEB1-00FE-4FAD-9B9E-6ECC60A6BEAA}"/>
          </ac:spMkLst>
        </pc:spChg>
        <pc:spChg chg="add mod">
          <ac:chgData name="Jakub Gajda" userId="b4603d6f1e78ec29" providerId="LiveId" clId="{648A7FB6-4469-4B25-B0E3-007EEF68AD63}" dt="2021-03-08T18:14:43.207" v="2746" actId="1076"/>
          <ac:spMkLst>
            <pc:docMk/>
            <pc:sldMk cId="2467267248" sldId="306"/>
            <ac:spMk id="7" creationId="{95DC528F-D2C7-4067-95FA-1D5D68C74119}"/>
          </ac:spMkLst>
        </pc:spChg>
        <pc:spChg chg="add mod">
          <ac:chgData name="Jakub Gajda" userId="b4603d6f1e78ec29" providerId="LiveId" clId="{648A7FB6-4469-4B25-B0E3-007EEF68AD63}" dt="2021-03-08T18:15:11.245" v="2761" actId="1076"/>
          <ac:spMkLst>
            <pc:docMk/>
            <pc:sldMk cId="2467267248" sldId="306"/>
            <ac:spMk id="8" creationId="{A7EF2F63-3285-4AB8-9057-C7BC9B63AADE}"/>
          </ac:spMkLst>
        </pc:spChg>
        <pc:spChg chg="add mod">
          <ac:chgData name="Jakub Gajda" userId="b4603d6f1e78ec29" providerId="LiveId" clId="{648A7FB6-4469-4B25-B0E3-007EEF68AD63}" dt="2021-03-08T18:15:18.418" v="2763" actId="1076"/>
          <ac:spMkLst>
            <pc:docMk/>
            <pc:sldMk cId="2467267248" sldId="306"/>
            <ac:spMk id="9" creationId="{38923A32-0316-432F-BC79-40099874B4A4}"/>
          </ac:spMkLst>
        </pc:spChg>
        <pc:spChg chg="add mod">
          <ac:chgData name="Jakub Gajda" userId="b4603d6f1e78ec29" providerId="LiveId" clId="{648A7FB6-4469-4B25-B0E3-007EEF68AD63}" dt="2021-03-08T18:15:29.401" v="2780" actId="1076"/>
          <ac:spMkLst>
            <pc:docMk/>
            <pc:sldMk cId="2467267248" sldId="306"/>
            <ac:spMk id="10" creationId="{9563F3B1-117C-4B36-BBD3-58F576A19EA6}"/>
          </ac:spMkLst>
        </pc:spChg>
        <pc:picChg chg="add mod">
          <ac:chgData name="Jakub Gajda" userId="b4603d6f1e78ec29" providerId="LiveId" clId="{648A7FB6-4469-4B25-B0E3-007EEF68AD63}" dt="2021-03-20T14:03:00.734" v="8056"/>
          <ac:picMkLst>
            <pc:docMk/>
            <pc:sldMk cId="2467267248" sldId="306"/>
            <ac:picMk id="11" creationId="{8F9640E0-E84B-42A7-9B50-24B80CD7619B}"/>
          </ac:picMkLst>
        </pc:picChg>
      </pc:sldChg>
      <pc:sldChg chg="addSp modSp add mod ord">
        <pc:chgData name="Jakub Gajda" userId="b4603d6f1e78ec29" providerId="LiveId" clId="{648A7FB6-4469-4B25-B0E3-007EEF68AD63}" dt="2021-03-21T05:45:15.624" v="8511"/>
        <pc:sldMkLst>
          <pc:docMk/>
          <pc:sldMk cId="3863628753" sldId="307"/>
        </pc:sldMkLst>
        <pc:spChg chg="mod">
          <ac:chgData name="Jakub Gajda" userId="b4603d6f1e78ec29" providerId="LiveId" clId="{648A7FB6-4469-4B25-B0E3-007EEF68AD63}" dt="2021-03-09T14:50:21.163" v="2823" actId="14100"/>
          <ac:spMkLst>
            <pc:docMk/>
            <pc:sldMk cId="3863628753" sldId="307"/>
            <ac:spMk id="4" creationId="{886ADF3A-7664-47D0-B4C9-22C53428F3AD}"/>
          </ac:spMkLst>
        </pc:spChg>
        <pc:spChg chg="mod">
          <ac:chgData name="Jakub Gajda" userId="b4603d6f1e78ec29" providerId="LiveId" clId="{648A7FB6-4469-4B25-B0E3-007EEF68AD63}" dt="2021-03-09T14:55:14.734" v="2826" actId="1076"/>
          <ac:spMkLst>
            <pc:docMk/>
            <pc:sldMk cId="3863628753" sldId="307"/>
            <ac:spMk id="6" creationId="{77296BEE-37CB-452B-BA4C-4D505166699D}"/>
          </ac:spMkLst>
        </pc:spChg>
        <pc:picChg chg="add mod">
          <ac:chgData name="Jakub Gajda" userId="b4603d6f1e78ec29" providerId="LiveId" clId="{648A7FB6-4469-4B25-B0E3-007EEF68AD63}" dt="2021-03-20T14:03:02.197" v="8057"/>
          <ac:picMkLst>
            <pc:docMk/>
            <pc:sldMk cId="3863628753" sldId="307"/>
            <ac:picMk id="5" creationId="{DA4AE36D-7EE0-4A76-BBA8-92024BFD6723}"/>
          </ac:picMkLst>
        </pc:picChg>
      </pc:sldChg>
      <pc:sldChg chg="modSp add mod">
        <pc:chgData name="Jakub Gajda" userId="b4603d6f1e78ec29" providerId="LiveId" clId="{648A7FB6-4469-4B25-B0E3-007EEF68AD63}" dt="2021-03-20T19:12:04.262" v="8101" actId="313"/>
        <pc:sldMkLst>
          <pc:docMk/>
          <pc:sldMk cId="3762146788" sldId="308"/>
        </pc:sldMkLst>
        <pc:spChg chg="mod">
          <ac:chgData name="Jakub Gajda" userId="b4603d6f1e78ec29" providerId="LiveId" clId="{648A7FB6-4469-4B25-B0E3-007EEF68AD63}" dt="2021-03-09T15:55:53.934" v="3547" actId="20577"/>
          <ac:spMkLst>
            <pc:docMk/>
            <pc:sldMk cId="3762146788" sldId="308"/>
            <ac:spMk id="5" creationId="{A834E315-A4AA-4FBB-B701-6F01C5BCA8CB}"/>
          </ac:spMkLst>
        </pc:spChg>
        <pc:spChg chg="mod">
          <ac:chgData name="Jakub Gajda" userId="b4603d6f1e78ec29" providerId="LiveId" clId="{648A7FB6-4469-4B25-B0E3-007EEF68AD63}" dt="2021-03-20T19:12:04.262" v="8101" actId="313"/>
          <ac:spMkLst>
            <pc:docMk/>
            <pc:sldMk cId="3762146788" sldId="308"/>
            <ac:spMk id="7" creationId="{A80E5634-7897-41E3-8878-7F24D10EC8A0}"/>
          </ac:spMkLst>
        </pc:spChg>
      </pc:sldChg>
      <pc:sldChg chg="new del">
        <pc:chgData name="Jakub Gajda" userId="b4603d6f1e78ec29" providerId="LiveId" clId="{648A7FB6-4469-4B25-B0E3-007EEF68AD63}" dt="2021-03-09T14:55:53.958" v="2828" actId="47"/>
        <pc:sldMkLst>
          <pc:docMk/>
          <pc:sldMk cId="3791817601" sldId="308"/>
        </pc:sldMkLst>
      </pc:sldChg>
      <pc:sldChg chg="new del">
        <pc:chgData name="Jakub Gajda" userId="b4603d6f1e78ec29" providerId="LiveId" clId="{648A7FB6-4469-4B25-B0E3-007EEF68AD63}" dt="2021-03-09T14:57:53.678" v="3070" actId="47"/>
        <pc:sldMkLst>
          <pc:docMk/>
          <pc:sldMk cId="786982825" sldId="309"/>
        </pc:sldMkLst>
      </pc:sldChg>
      <pc:sldChg chg="modSp add mod ord">
        <pc:chgData name="Jakub Gajda" userId="b4603d6f1e78ec29" providerId="LiveId" clId="{648A7FB6-4469-4B25-B0E3-007EEF68AD63}" dt="2021-03-21T05:51:36.598" v="8618" actId="20577"/>
        <pc:sldMkLst>
          <pc:docMk/>
          <pc:sldMk cId="3060403745" sldId="310"/>
        </pc:sldMkLst>
        <pc:spChg chg="mod">
          <ac:chgData name="Jakub Gajda" userId="b4603d6f1e78ec29" providerId="LiveId" clId="{648A7FB6-4469-4B25-B0E3-007EEF68AD63}" dt="2021-03-21T05:51:36.598" v="8618" actId="20577"/>
          <ac:spMkLst>
            <pc:docMk/>
            <pc:sldMk cId="3060403745" sldId="310"/>
            <ac:spMk id="5" creationId="{A834E315-A4AA-4FBB-B701-6F01C5BCA8CB}"/>
          </ac:spMkLst>
        </pc:spChg>
        <pc:spChg chg="mod">
          <ac:chgData name="Jakub Gajda" userId="b4603d6f1e78ec29" providerId="LiveId" clId="{648A7FB6-4469-4B25-B0E3-007EEF68AD63}" dt="2021-03-09T14:58:33.745" v="3104" actId="1076"/>
          <ac:spMkLst>
            <pc:docMk/>
            <pc:sldMk cId="3060403745" sldId="310"/>
            <ac:spMk id="7" creationId="{A80E5634-7897-41E3-8878-7F24D10EC8A0}"/>
          </ac:spMkLst>
        </pc:spChg>
      </pc:sldChg>
      <pc:sldChg chg="addSp delSp modSp new mod">
        <pc:chgData name="Jakub Gajda" userId="b4603d6f1e78ec29" providerId="LiveId" clId="{648A7FB6-4469-4B25-B0E3-007EEF68AD63}" dt="2021-03-20T14:03:04.886" v="8058"/>
        <pc:sldMkLst>
          <pc:docMk/>
          <pc:sldMk cId="335412320" sldId="311"/>
        </pc:sldMkLst>
        <pc:spChg chg="del">
          <ac:chgData name="Jakub Gajda" userId="b4603d6f1e78ec29" providerId="LiveId" clId="{648A7FB6-4469-4B25-B0E3-007EEF68AD63}" dt="2021-03-09T15:04:59.472" v="3129" actId="478"/>
          <ac:spMkLst>
            <pc:docMk/>
            <pc:sldMk cId="335412320" sldId="311"/>
            <ac:spMk id="2" creationId="{F348EB13-2A5C-49C1-AF61-6F9E481D2BA6}"/>
          </ac:spMkLst>
        </pc:spChg>
        <pc:spChg chg="del">
          <ac:chgData name="Jakub Gajda" userId="b4603d6f1e78ec29" providerId="LiveId" clId="{648A7FB6-4469-4B25-B0E3-007EEF68AD63}" dt="2021-03-09T15:05:00.701" v="3130" actId="478"/>
          <ac:spMkLst>
            <pc:docMk/>
            <pc:sldMk cId="335412320" sldId="311"/>
            <ac:spMk id="3" creationId="{A1BD7BDA-DFA7-4FCB-A7A0-5683BEAC582A}"/>
          </ac:spMkLst>
        </pc:spChg>
        <pc:spChg chg="add mod">
          <ac:chgData name="Jakub Gajda" userId="b4603d6f1e78ec29" providerId="LiveId" clId="{648A7FB6-4469-4B25-B0E3-007EEF68AD63}" dt="2021-03-09T15:13:45.852" v="3360" actId="20577"/>
          <ac:spMkLst>
            <pc:docMk/>
            <pc:sldMk cId="335412320" sldId="311"/>
            <ac:spMk id="4" creationId="{67887125-5715-4C20-BAE7-E1A4B4AC141B}"/>
          </ac:spMkLst>
        </pc:spChg>
        <pc:spChg chg="add mod">
          <ac:chgData name="Jakub Gajda" userId="b4603d6f1e78ec29" providerId="LiveId" clId="{648A7FB6-4469-4B25-B0E3-007EEF68AD63}" dt="2021-03-09T15:05:42.148" v="3142" actId="20577"/>
          <ac:spMkLst>
            <pc:docMk/>
            <pc:sldMk cId="335412320" sldId="311"/>
            <ac:spMk id="6" creationId="{933B9CCF-B634-46A7-9DAF-9AF4EF658FD3}"/>
          </ac:spMkLst>
        </pc:spChg>
        <pc:picChg chg="add mod">
          <ac:chgData name="Jakub Gajda" userId="b4603d6f1e78ec29" providerId="LiveId" clId="{648A7FB6-4469-4B25-B0E3-007EEF68AD63}" dt="2021-03-20T14:03:04.886" v="8058"/>
          <ac:picMkLst>
            <pc:docMk/>
            <pc:sldMk cId="335412320" sldId="311"/>
            <ac:picMk id="5" creationId="{A1922CFD-7024-4F59-8227-796F6D2C9D67}"/>
          </ac:picMkLst>
        </pc:picChg>
      </pc:sldChg>
      <pc:sldChg chg="addSp delSp modSp new mod">
        <pc:chgData name="Jakub Gajda" userId="b4603d6f1e78ec29" providerId="LiveId" clId="{648A7FB6-4469-4B25-B0E3-007EEF68AD63}" dt="2021-03-15T17:47:21.837" v="4381"/>
        <pc:sldMkLst>
          <pc:docMk/>
          <pc:sldMk cId="1323123119" sldId="312"/>
        </pc:sldMkLst>
        <pc:spChg chg="del">
          <ac:chgData name="Jakub Gajda" userId="b4603d6f1e78ec29" providerId="LiveId" clId="{648A7FB6-4469-4B25-B0E3-007EEF68AD63}" dt="2021-03-09T15:08:55.036" v="3309" actId="478"/>
          <ac:spMkLst>
            <pc:docMk/>
            <pc:sldMk cId="1323123119" sldId="312"/>
            <ac:spMk id="2" creationId="{AC93A023-3E81-432E-817C-65F86C82E72E}"/>
          </ac:spMkLst>
        </pc:spChg>
        <pc:spChg chg="del">
          <ac:chgData name="Jakub Gajda" userId="b4603d6f1e78ec29" providerId="LiveId" clId="{648A7FB6-4469-4B25-B0E3-007EEF68AD63}" dt="2021-03-09T15:08:56.561" v="3310" actId="478"/>
          <ac:spMkLst>
            <pc:docMk/>
            <pc:sldMk cId="1323123119" sldId="312"/>
            <ac:spMk id="3" creationId="{1C8F7A9A-69FB-46C0-AB09-146E1858A020}"/>
          </ac:spMkLst>
        </pc:spChg>
        <pc:spChg chg="add mod">
          <ac:chgData name="Jakub Gajda" userId="b4603d6f1e78ec29" providerId="LiveId" clId="{648A7FB6-4469-4B25-B0E3-007EEF68AD63}" dt="2021-03-09T15:11:28.516" v="3327" actId="20577"/>
          <ac:spMkLst>
            <pc:docMk/>
            <pc:sldMk cId="1323123119" sldId="312"/>
            <ac:spMk id="4" creationId="{98825132-6D9D-4E4D-9B3B-91FB4323FBB1}"/>
          </ac:spMkLst>
        </pc:spChg>
        <pc:spChg chg="add">
          <ac:chgData name="Jakub Gajda" userId="b4603d6f1e78ec29" providerId="LiveId" clId="{648A7FB6-4469-4B25-B0E3-007EEF68AD63}" dt="2021-03-09T15:12:02.003" v="3335"/>
          <ac:spMkLst>
            <pc:docMk/>
            <pc:sldMk cId="1323123119" sldId="312"/>
            <ac:spMk id="5" creationId="{5345CF4E-1B3D-4C3E-AFDC-3FDA65B68CC4}"/>
          </ac:spMkLst>
        </pc:spChg>
        <pc:picChg chg="add mod">
          <ac:chgData name="Jakub Gajda" userId="b4603d6f1e78ec29" providerId="LiveId" clId="{648A7FB6-4469-4B25-B0E3-007EEF68AD63}" dt="2021-03-09T15:12:14.805" v="3338" actId="1076"/>
          <ac:picMkLst>
            <pc:docMk/>
            <pc:sldMk cId="1323123119" sldId="312"/>
            <ac:picMk id="6" creationId="{B8E9C418-A770-4BA8-9B5B-3D26634B1060}"/>
          </ac:picMkLst>
        </pc:picChg>
        <pc:picChg chg="add mod">
          <ac:chgData name="Jakub Gajda" userId="b4603d6f1e78ec29" providerId="LiveId" clId="{648A7FB6-4469-4B25-B0E3-007EEF68AD63}" dt="2021-03-15T17:47:21.837" v="4381"/>
          <ac:picMkLst>
            <pc:docMk/>
            <pc:sldMk cId="1323123119" sldId="312"/>
            <ac:picMk id="7" creationId="{27BAC809-AE71-49AB-8C5A-AEACCEA1010C}"/>
          </ac:picMkLst>
        </pc:picChg>
        <pc:picChg chg="add del mod">
          <ac:chgData name="Jakub Gajda" userId="b4603d6f1e78ec29" providerId="LiveId" clId="{648A7FB6-4469-4B25-B0E3-007EEF68AD63}" dt="2021-03-09T15:11:56.197" v="3334" actId="478"/>
          <ac:picMkLst>
            <pc:docMk/>
            <pc:sldMk cId="1323123119" sldId="312"/>
            <ac:picMk id="24578" creationId="{497D5260-3F88-417B-B8EE-61D218CE82B7}"/>
          </ac:picMkLst>
        </pc:picChg>
      </pc:sldChg>
      <pc:sldChg chg="addSp delSp modSp add mod">
        <pc:chgData name="Jakub Gajda" userId="b4603d6f1e78ec29" providerId="LiveId" clId="{648A7FB6-4469-4B25-B0E3-007EEF68AD63}" dt="2021-03-20T14:03:06.254" v="8059"/>
        <pc:sldMkLst>
          <pc:docMk/>
          <pc:sldMk cId="2349056581" sldId="313"/>
        </pc:sldMkLst>
        <pc:spChg chg="del">
          <ac:chgData name="Jakub Gajda" userId="b4603d6f1e78ec29" providerId="LiveId" clId="{648A7FB6-4469-4B25-B0E3-007EEF68AD63}" dt="2021-03-09T15:06:12.974" v="3148" actId="478"/>
          <ac:spMkLst>
            <pc:docMk/>
            <pc:sldMk cId="2349056581" sldId="313"/>
            <ac:spMk id="5" creationId="{2766F1F4-58DA-441C-88D0-A52DA97E3D5F}"/>
          </ac:spMkLst>
        </pc:spChg>
        <pc:spChg chg="mod">
          <ac:chgData name="Jakub Gajda" userId="b4603d6f1e78ec29" providerId="LiveId" clId="{648A7FB6-4469-4B25-B0E3-007EEF68AD63}" dt="2021-03-09T15:13:39.549" v="3353" actId="20577"/>
          <ac:spMkLst>
            <pc:docMk/>
            <pc:sldMk cId="2349056581" sldId="313"/>
            <ac:spMk id="6" creationId="{A5E3EEB1-00FE-4FAD-9B9E-6ECC60A6BEAA}"/>
          </ac:spMkLst>
        </pc:spChg>
        <pc:spChg chg="del">
          <ac:chgData name="Jakub Gajda" userId="b4603d6f1e78ec29" providerId="LiveId" clId="{648A7FB6-4469-4B25-B0E3-007EEF68AD63}" dt="2021-03-09T15:06:28.557" v="3182" actId="478"/>
          <ac:spMkLst>
            <pc:docMk/>
            <pc:sldMk cId="2349056581" sldId="313"/>
            <ac:spMk id="7" creationId="{95DC528F-D2C7-4067-95FA-1D5D68C74119}"/>
          </ac:spMkLst>
        </pc:spChg>
        <pc:spChg chg="del mod">
          <ac:chgData name="Jakub Gajda" userId="b4603d6f1e78ec29" providerId="LiveId" clId="{648A7FB6-4469-4B25-B0E3-007EEF68AD63}" dt="2021-03-09T15:07:14.998" v="3245" actId="478"/>
          <ac:spMkLst>
            <pc:docMk/>
            <pc:sldMk cId="2349056581" sldId="313"/>
            <ac:spMk id="8" creationId="{A7EF2F63-3285-4AB8-9057-C7BC9B63AADE}"/>
          </ac:spMkLst>
        </pc:spChg>
        <pc:spChg chg="del">
          <ac:chgData name="Jakub Gajda" userId="b4603d6f1e78ec29" providerId="LiveId" clId="{648A7FB6-4469-4B25-B0E3-007EEF68AD63}" dt="2021-03-09T15:06:30.213" v="3183" actId="478"/>
          <ac:spMkLst>
            <pc:docMk/>
            <pc:sldMk cId="2349056581" sldId="313"/>
            <ac:spMk id="9" creationId="{38923A32-0316-432F-BC79-40099874B4A4}"/>
          </ac:spMkLst>
        </pc:spChg>
        <pc:spChg chg="mod">
          <ac:chgData name="Jakub Gajda" userId="b4603d6f1e78ec29" providerId="LiveId" clId="{648A7FB6-4469-4B25-B0E3-007EEF68AD63}" dt="2021-03-09T15:06:54.221" v="3242" actId="14100"/>
          <ac:spMkLst>
            <pc:docMk/>
            <pc:sldMk cId="2349056581" sldId="313"/>
            <ac:spMk id="10" creationId="{9563F3B1-117C-4B36-BBD3-58F576A19EA6}"/>
          </ac:spMkLst>
        </pc:spChg>
        <pc:spChg chg="add mod">
          <ac:chgData name="Jakub Gajda" userId="b4603d6f1e78ec29" providerId="LiveId" clId="{648A7FB6-4469-4B25-B0E3-007EEF68AD63}" dt="2021-03-09T15:08:18.911" v="3281" actId="20577"/>
          <ac:spMkLst>
            <pc:docMk/>
            <pc:sldMk cId="2349056581" sldId="313"/>
            <ac:spMk id="11" creationId="{6713D3FB-BA71-42BD-8DE9-653823470973}"/>
          </ac:spMkLst>
        </pc:spChg>
        <pc:spChg chg="add">
          <ac:chgData name="Jakub Gajda" userId="b4603d6f1e78ec29" providerId="LiveId" clId="{648A7FB6-4469-4B25-B0E3-007EEF68AD63}" dt="2021-03-09T15:07:27.115" v="3246" actId="11529"/>
          <ac:spMkLst>
            <pc:docMk/>
            <pc:sldMk cId="2349056581" sldId="313"/>
            <ac:spMk id="12" creationId="{487300C7-3C2B-43C5-95DA-FD751EE50B73}"/>
          </ac:spMkLst>
        </pc:spChg>
        <pc:spChg chg="add mod">
          <ac:chgData name="Jakub Gajda" userId="b4603d6f1e78ec29" providerId="LiveId" clId="{648A7FB6-4469-4B25-B0E3-007EEF68AD63}" dt="2021-03-09T15:07:44.421" v="3277" actId="5793"/>
          <ac:spMkLst>
            <pc:docMk/>
            <pc:sldMk cId="2349056581" sldId="313"/>
            <ac:spMk id="13" creationId="{3C91A6EB-199B-4411-97B1-E459DA82A665}"/>
          </ac:spMkLst>
        </pc:spChg>
        <pc:picChg chg="add mod">
          <ac:chgData name="Jakub Gajda" userId="b4603d6f1e78ec29" providerId="LiveId" clId="{648A7FB6-4469-4B25-B0E3-007EEF68AD63}" dt="2021-03-20T14:03:06.254" v="8059"/>
          <ac:picMkLst>
            <pc:docMk/>
            <pc:sldMk cId="2349056581" sldId="313"/>
            <ac:picMk id="8" creationId="{038EC0E0-C502-4969-B4FE-6CD772A81600}"/>
          </ac:picMkLst>
        </pc:picChg>
        <pc:cxnChg chg="add mod">
          <ac:chgData name="Jakub Gajda" userId="b4603d6f1e78ec29" providerId="LiveId" clId="{648A7FB6-4469-4B25-B0E3-007EEF68AD63}" dt="2021-03-09T15:08:24.491" v="3282" actId="1076"/>
          <ac:cxnSpMkLst>
            <pc:docMk/>
            <pc:sldMk cId="2349056581" sldId="313"/>
            <ac:cxnSpMk id="4" creationId="{94E232F0-0A09-42D4-96DA-F129FC361DAD}"/>
          </ac:cxnSpMkLst>
        </pc:cxnChg>
      </pc:sldChg>
      <pc:sldChg chg="addSp delSp modSp new mod ord">
        <pc:chgData name="Jakub Gajda" userId="b4603d6f1e78ec29" providerId="LiveId" clId="{648A7FB6-4469-4B25-B0E3-007EEF68AD63}" dt="2021-03-20T14:03:09.237" v="8060"/>
        <pc:sldMkLst>
          <pc:docMk/>
          <pc:sldMk cId="465392711" sldId="314"/>
        </pc:sldMkLst>
        <pc:spChg chg="del">
          <ac:chgData name="Jakub Gajda" userId="b4603d6f1e78ec29" providerId="LiveId" clId="{648A7FB6-4469-4B25-B0E3-007EEF68AD63}" dt="2021-03-09T15:32:11.461" v="3362" actId="478"/>
          <ac:spMkLst>
            <pc:docMk/>
            <pc:sldMk cId="465392711" sldId="314"/>
            <ac:spMk id="2" creationId="{8BD4DDDD-8CE7-40B4-A4A6-423B680C0FE7}"/>
          </ac:spMkLst>
        </pc:spChg>
        <pc:spChg chg="add mod">
          <ac:chgData name="Jakub Gajda" userId="b4603d6f1e78ec29" providerId="LiveId" clId="{648A7FB6-4469-4B25-B0E3-007EEF68AD63}" dt="2021-03-09T15:32:30.391" v="3369" actId="1076"/>
          <ac:spMkLst>
            <pc:docMk/>
            <pc:sldMk cId="465392711" sldId="314"/>
            <ac:spMk id="6" creationId="{6FB299A2-93E9-4C03-9AAE-A31944C549ED}"/>
          </ac:spMkLst>
        </pc:spChg>
        <pc:spChg chg="add mod">
          <ac:chgData name="Jakub Gajda" userId="b4603d6f1e78ec29" providerId="LiveId" clId="{648A7FB6-4469-4B25-B0E3-007EEF68AD63}" dt="2021-03-09T15:33:00.421" v="3404" actId="20577"/>
          <ac:spMkLst>
            <pc:docMk/>
            <pc:sldMk cId="465392711" sldId="314"/>
            <ac:spMk id="7" creationId="{AA450A76-D35E-44E7-B8F3-1D6304377FEE}"/>
          </ac:spMkLst>
        </pc:spChg>
        <pc:picChg chg="add mod">
          <ac:chgData name="Jakub Gajda" userId="b4603d6f1e78ec29" providerId="LiveId" clId="{648A7FB6-4469-4B25-B0E3-007EEF68AD63}" dt="2021-03-20T14:03:09.237" v="8060"/>
          <ac:picMkLst>
            <pc:docMk/>
            <pc:sldMk cId="465392711" sldId="314"/>
            <ac:picMk id="8" creationId="{20D57833-1DDF-4F19-A1B2-E437218D963B}"/>
          </ac:picMkLst>
        </pc:picChg>
      </pc:sldChg>
      <pc:sldChg chg="addSp modSp add mod">
        <pc:chgData name="Jakub Gajda" userId="b4603d6f1e78ec29" providerId="LiveId" clId="{648A7FB6-4469-4B25-B0E3-007EEF68AD63}" dt="2021-03-21T05:51:50.919" v="8623" actId="20577"/>
        <pc:sldMkLst>
          <pc:docMk/>
          <pc:sldMk cId="4057264488" sldId="315"/>
        </pc:sldMkLst>
        <pc:spChg chg="add mod">
          <ac:chgData name="Jakub Gajda" userId="b4603d6f1e78ec29" providerId="LiveId" clId="{648A7FB6-4469-4B25-B0E3-007EEF68AD63}" dt="2021-03-09T15:40:03.166" v="3541" actId="20577"/>
          <ac:spMkLst>
            <pc:docMk/>
            <pc:sldMk cId="4057264488" sldId="315"/>
            <ac:spMk id="2" creationId="{520C1C3B-7F18-48DC-B58F-AC648008A812}"/>
          </ac:spMkLst>
        </pc:spChg>
        <pc:spChg chg="mod">
          <ac:chgData name="Jakub Gajda" userId="b4603d6f1e78ec29" providerId="LiveId" clId="{648A7FB6-4469-4B25-B0E3-007EEF68AD63}" dt="2021-03-21T05:51:50.919" v="8623" actId="20577"/>
          <ac:spMkLst>
            <pc:docMk/>
            <pc:sldMk cId="4057264488" sldId="315"/>
            <ac:spMk id="5" creationId="{A834E315-A4AA-4FBB-B701-6F01C5BCA8CB}"/>
          </ac:spMkLst>
        </pc:spChg>
        <pc:spChg chg="mod">
          <ac:chgData name="Jakub Gajda" userId="b4603d6f1e78ec29" providerId="LiveId" clId="{648A7FB6-4469-4B25-B0E3-007EEF68AD63}" dt="2021-03-09T15:38:58.320" v="3458"/>
          <ac:spMkLst>
            <pc:docMk/>
            <pc:sldMk cId="4057264488" sldId="315"/>
            <ac:spMk id="7" creationId="{A80E5634-7897-41E3-8878-7F24D10EC8A0}"/>
          </ac:spMkLst>
        </pc:spChg>
      </pc:sldChg>
      <pc:sldChg chg="addSp delSp modSp new mod">
        <pc:chgData name="Jakub Gajda" userId="b4603d6f1e78ec29" providerId="LiveId" clId="{648A7FB6-4469-4B25-B0E3-007EEF68AD63}" dt="2021-03-15T17:47:24.051" v="4382"/>
        <pc:sldMkLst>
          <pc:docMk/>
          <pc:sldMk cId="52392689" sldId="316"/>
        </pc:sldMkLst>
        <pc:spChg chg="del">
          <ac:chgData name="Jakub Gajda" userId="b4603d6f1e78ec29" providerId="LiveId" clId="{648A7FB6-4469-4B25-B0E3-007EEF68AD63}" dt="2021-03-09T15:56:20.975" v="3551" actId="478"/>
          <ac:spMkLst>
            <pc:docMk/>
            <pc:sldMk cId="52392689" sldId="316"/>
            <ac:spMk id="2" creationId="{A8F67EE6-A56E-41C5-8273-C840C95898F7}"/>
          </ac:spMkLst>
        </pc:spChg>
        <pc:spChg chg="del">
          <ac:chgData name="Jakub Gajda" userId="b4603d6f1e78ec29" providerId="LiveId" clId="{648A7FB6-4469-4B25-B0E3-007EEF68AD63}" dt="2021-03-09T15:56:20.975" v="3551" actId="478"/>
          <ac:spMkLst>
            <pc:docMk/>
            <pc:sldMk cId="52392689" sldId="316"/>
            <ac:spMk id="3" creationId="{6FE71148-9CF4-42C9-8803-240581E7C104}"/>
          </ac:spMkLst>
        </pc:spChg>
        <pc:spChg chg="add mod">
          <ac:chgData name="Jakub Gajda" userId="b4603d6f1e78ec29" providerId="LiveId" clId="{648A7FB6-4469-4B25-B0E3-007EEF68AD63}" dt="2021-03-09T15:58:25.425" v="3580" actId="1076"/>
          <ac:spMkLst>
            <pc:docMk/>
            <pc:sldMk cId="52392689" sldId="316"/>
            <ac:spMk id="5" creationId="{24897326-F602-48A3-AFFA-EB85F12FBA1E}"/>
          </ac:spMkLst>
        </pc:spChg>
        <pc:spChg chg="add mod">
          <ac:chgData name="Jakub Gajda" userId="b4603d6f1e78ec29" providerId="LiveId" clId="{648A7FB6-4469-4B25-B0E3-007EEF68AD63}" dt="2021-03-09T15:57:23.304" v="3571" actId="1076"/>
          <ac:spMkLst>
            <pc:docMk/>
            <pc:sldMk cId="52392689" sldId="316"/>
            <ac:spMk id="7" creationId="{41E51255-511E-4F2B-8C87-8F9BE600461F}"/>
          </ac:spMkLst>
        </pc:spChg>
        <pc:spChg chg="add mod">
          <ac:chgData name="Jakub Gajda" userId="b4603d6f1e78ec29" providerId="LiveId" clId="{648A7FB6-4469-4B25-B0E3-007EEF68AD63}" dt="2021-03-09T15:58:21.283" v="3579" actId="1076"/>
          <ac:spMkLst>
            <pc:docMk/>
            <pc:sldMk cId="52392689" sldId="316"/>
            <ac:spMk id="9" creationId="{BC295FEF-DF2A-4E24-89A1-EC43BA9DD363}"/>
          </ac:spMkLst>
        </pc:spChg>
        <pc:spChg chg="add mod">
          <ac:chgData name="Jakub Gajda" userId="b4603d6f1e78ec29" providerId="LiveId" clId="{648A7FB6-4469-4B25-B0E3-007EEF68AD63}" dt="2021-03-09T15:58:46.642" v="3588" actId="1076"/>
          <ac:spMkLst>
            <pc:docMk/>
            <pc:sldMk cId="52392689" sldId="316"/>
            <ac:spMk id="11" creationId="{E04A6174-AADC-4AA8-BB3F-A015D018797E}"/>
          </ac:spMkLst>
        </pc:spChg>
        <pc:picChg chg="add mod">
          <ac:chgData name="Jakub Gajda" userId="b4603d6f1e78ec29" providerId="LiveId" clId="{648A7FB6-4469-4B25-B0E3-007EEF68AD63}" dt="2021-03-15T17:47:24.051" v="4382"/>
          <ac:picMkLst>
            <pc:docMk/>
            <pc:sldMk cId="52392689" sldId="316"/>
            <ac:picMk id="8" creationId="{628A06FE-475C-45C9-919B-8B5414E64592}"/>
          </ac:picMkLst>
        </pc:picChg>
        <pc:cxnChg chg="add">
          <ac:chgData name="Jakub Gajda" userId="b4603d6f1e78ec29" providerId="LiveId" clId="{648A7FB6-4469-4B25-B0E3-007EEF68AD63}" dt="2021-03-09T15:58:55.133" v="3589" actId="11529"/>
          <ac:cxnSpMkLst>
            <pc:docMk/>
            <pc:sldMk cId="52392689" sldId="316"/>
            <ac:cxnSpMk id="13" creationId="{CE1E3E41-CF8E-49EB-9DB1-781528BE2C19}"/>
          </ac:cxnSpMkLst>
        </pc:cxnChg>
        <pc:cxnChg chg="add">
          <ac:chgData name="Jakub Gajda" userId="b4603d6f1e78ec29" providerId="LiveId" clId="{648A7FB6-4469-4B25-B0E3-007EEF68AD63}" dt="2021-03-09T15:59:04.864" v="3590" actId="11529"/>
          <ac:cxnSpMkLst>
            <pc:docMk/>
            <pc:sldMk cId="52392689" sldId="316"/>
            <ac:cxnSpMk id="15" creationId="{A5278424-DA43-4E57-952F-363BAEBF07C7}"/>
          </ac:cxnSpMkLst>
        </pc:cxnChg>
      </pc:sldChg>
      <pc:sldChg chg="add del">
        <pc:chgData name="Jakub Gajda" userId="b4603d6f1e78ec29" providerId="LiveId" clId="{648A7FB6-4469-4B25-B0E3-007EEF68AD63}" dt="2021-03-09T15:38:50.975" v="3456"/>
        <pc:sldMkLst>
          <pc:docMk/>
          <pc:sldMk cId="1948527328" sldId="316"/>
        </pc:sldMkLst>
      </pc:sldChg>
      <pc:sldChg chg="addSp delSp modSp new mod">
        <pc:chgData name="Jakub Gajda" userId="b4603d6f1e78ec29" providerId="LiveId" clId="{648A7FB6-4469-4B25-B0E3-007EEF68AD63}" dt="2021-03-15T17:47:25.466" v="4383"/>
        <pc:sldMkLst>
          <pc:docMk/>
          <pc:sldMk cId="2977039438" sldId="317"/>
        </pc:sldMkLst>
        <pc:spChg chg="del">
          <ac:chgData name="Jakub Gajda" userId="b4603d6f1e78ec29" providerId="LiveId" clId="{648A7FB6-4469-4B25-B0E3-007EEF68AD63}" dt="2021-03-09T15:59:26.733" v="3593" actId="478"/>
          <ac:spMkLst>
            <pc:docMk/>
            <pc:sldMk cId="2977039438" sldId="317"/>
            <ac:spMk id="2" creationId="{770971CD-B775-4E37-A3BF-C7D94A7FF07D}"/>
          </ac:spMkLst>
        </pc:spChg>
        <pc:spChg chg="del">
          <ac:chgData name="Jakub Gajda" userId="b4603d6f1e78ec29" providerId="LiveId" clId="{648A7FB6-4469-4B25-B0E3-007EEF68AD63}" dt="2021-03-09T15:59:28.708" v="3594" actId="478"/>
          <ac:spMkLst>
            <pc:docMk/>
            <pc:sldMk cId="2977039438" sldId="317"/>
            <ac:spMk id="3" creationId="{A4DB15AE-0B38-4B2F-B5D1-6F68F24D5038}"/>
          </ac:spMkLst>
        </pc:spChg>
        <pc:spChg chg="add mod">
          <ac:chgData name="Jakub Gajda" userId="b4603d6f1e78ec29" providerId="LiveId" clId="{648A7FB6-4469-4B25-B0E3-007EEF68AD63}" dt="2021-03-09T15:59:24.218" v="3592"/>
          <ac:spMkLst>
            <pc:docMk/>
            <pc:sldMk cId="2977039438" sldId="317"/>
            <ac:spMk id="4" creationId="{CBA06F9C-40A0-4872-BC62-931782C7890E}"/>
          </ac:spMkLst>
        </pc:spChg>
        <pc:spChg chg="add mod">
          <ac:chgData name="Jakub Gajda" userId="b4603d6f1e78ec29" providerId="LiveId" clId="{648A7FB6-4469-4B25-B0E3-007EEF68AD63}" dt="2021-03-09T15:59:52.753" v="3600" actId="1076"/>
          <ac:spMkLst>
            <pc:docMk/>
            <pc:sldMk cId="2977039438" sldId="317"/>
            <ac:spMk id="6" creationId="{CEBD8641-458B-4E82-863B-624D8B593AA6}"/>
          </ac:spMkLst>
        </pc:spChg>
        <pc:picChg chg="add mod">
          <ac:chgData name="Jakub Gajda" userId="b4603d6f1e78ec29" providerId="LiveId" clId="{648A7FB6-4469-4B25-B0E3-007EEF68AD63}" dt="2021-03-15T17:47:25.466" v="4383"/>
          <ac:picMkLst>
            <pc:docMk/>
            <pc:sldMk cId="2977039438" sldId="317"/>
            <ac:picMk id="5" creationId="{83CEE24A-A29B-42B7-8DCF-B59328D8D8F0}"/>
          </ac:picMkLst>
        </pc:picChg>
      </pc:sldChg>
      <pc:sldChg chg="modSp add mod">
        <pc:chgData name="Jakub Gajda" userId="b4603d6f1e78ec29" providerId="LiveId" clId="{648A7FB6-4469-4B25-B0E3-007EEF68AD63}" dt="2021-03-21T05:51:45.038" v="8620" actId="20577"/>
        <pc:sldMkLst>
          <pc:docMk/>
          <pc:sldMk cId="1293478034" sldId="318"/>
        </pc:sldMkLst>
        <pc:spChg chg="mod">
          <ac:chgData name="Jakub Gajda" userId="b4603d6f1e78ec29" providerId="LiveId" clId="{648A7FB6-4469-4B25-B0E3-007EEF68AD63}" dt="2021-03-21T05:51:45.038" v="8620" actId="20577"/>
          <ac:spMkLst>
            <pc:docMk/>
            <pc:sldMk cId="1293478034" sldId="318"/>
            <ac:spMk id="5" creationId="{A834E315-A4AA-4FBB-B701-6F01C5BCA8CB}"/>
          </ac:spMkLst>
        </pc:spChg>
        <pc:spChg chg="mod">
          <ac:chgData name="Jakub Gajda" userId="b4603d6f1e78ec29" providerId="LiveId" clId="{648A7FB6-4469-4B25-B0E3-007EEF68AD63}" dt="2021-03-09T16:06:23.314" v="3673" actId="313"/>
          <ac:spMkLst>
            <pc:docMk/>
            <pc:sldMk cId="1293478034" sldId="318"/>
            <ac:spMk id="7" creationId="{A80E5634-7897-41E3-8878-7F24D10EC8A0}"/>
          </ac:spMkLst>
        </pc:spChg>
      </pc:sldChg>
      <pc:sldChg chg="new del">
        <pc:chgData name="Jakub Gajda" userId="b4603d6f1e78ec29" providerId="LiveId" clId="{648A7FB6-4469-4B25-B0E3-007EEF68AD63}" dt="2021-03-09T16:08:27.407" v="3676" actId="47"/>
        <pc:sldMkLst>
          <pc:docMk/>
          <pc:sldMk cId="1615377714" sldId="319"/>
        </pc:sldMkLst>
      </pc:sldChg>
      <pc:sldChg chg="modSp add mod">
        <pc:chgData name="Jakub Gajda" userId="b4603d6f1e78ec29" providerId="LiveId" clId="{648A7FB6-4469-4B25-B0E3-007EEF68AD63}" dt="2021-03-21T05:51:30.917" v="8616" actId="20577"/>
        <pc:sldMkLst>
          <pc:docMk/>
          <pc:sldMk cId="4142231681" sldId="320"/>
        </pc:sldMkLst>
        <pc:spChg chg="mod">
          <ac:chgData name="Jakub Gajda" userId="b4603d6f1e78ec29" providerId="LiveId" clId="{648A7FB6-4469-4B25-B0E3-007EEF68AD63}" dt="2021-03-21T05:51:30.917" v="8616" actId="20577"/>
          <ac:spMkLst>
            <pc:docMk/>
            <pc:sldMk cId="4142231681" sldId="320"/>
            <ac:spMk id="5" creationId="{A834E315-A4AA-4FBB-B701-6F01C5BCA8CB}"/>
          </ac:spMkLst>
        </pc:spChg>
        <pc:spChg chg="mod">
          <ac:chgData name="Jakub Gajda" userId="b4603d6f1e78ec29" providerId="LiveId" clId="{648A7FB6-4469-4B25-B0E3-007EEF68AD63}" dt="2021-03-21T05:50:43.949" v="8608" actId="1076"/>
          <ac:spMkLst>
            <pc:docMk/>
            <pc:sldMk cId="4142231681" sldId="320"/>
            <ac:spMk id="7" creationId="{A80E5634-7897-41E3-8878-7F24D10EC8A0}"/>
          </ac:spMkLst>
        </pc:spChg>
      </pc:sldChg>
      <pc:sldChg chg="addSp modSp new del mod">
        <pc:chgData name="Jakub Gajda" userId="b4603d6f1e78ec29" providerId="LiveId" clId="{648A7FB6-4469-4B25-B0E3-007EEF68AD63}" dt="2021-03-20T11:31:08.746" v="7282" actId="47"/>
        <pc:sldMkLst>
          <pc:docMk/>
          <pc:sldMk cId="321171990" sldId="321"/>
        </pc:sldMkLst>
        <pc:spChg chg="mod">
          <ac:chgData name="Jakub Gajda" userId="b4603d6f1e78ec29" providerId="LiveId" clId="{648A7FB6-4469-4B25-B0E3-007EEF68AD63}" dt="2021-03-09T16:10:35.745" v="3715" actId="207"/>
          <ac:spMkLst>
            <pc:docMk/>
            <pc:sldMk cId="321171990" sldId="321"/>
            <ac:spMk id="2" creationId="{70F7A888-687F-493E-BBAB-0C9AA2F9520B}"/>
          </ac:spMkLst>
        </pc:spChg>
        <pc:picChg chg="add mod">
          <ac:chgData name="Jakub Gajda" userId="b4603d6f1e78ec29" providerId="LiveId" clId="{648A7FB6-4469-4B25-B0E3-007EEF68AD63}" dt="2021-03-15T17:47:28.403" v="4384"/>
          <ac:picMkLst>
            <pc:docMk/>
            <pc:sldMk cId="321171990" sldId="321"/>
            <ac:picMk id="5" creationId="{78DA2657-2A75-4427-A402-31A4525123BD}"/>
          </ac:picMkLst>
        </pc:picChg>
      </pc:sldChg>
      <pc:sldChg chg="addSp delSp modSp new mod ord">
        <pc:chgData name="Jakub Gajda" userId="b4603d6f1e78ec29" providerId="LiveId" clId="{648A7FB6-4469-4B25-B0E3-007EEF68AD63}" dt="2021-03-15T17:47:32.635" v="4386"/>
        <pc:sldMkLst>
          <pc:docMk/>
          <pc:sldMk cId="1138886757" sldId="322"/>
        </pc:sldMkLst>
        <pc:spChg chg="del">
          <ac:chgData name="Jakub Gajda" userId="b4603d6f1e78ec29" providerId="LiveId" clId="{648A7FB6-4469-4B25-B0E3-007EEF68AD63}" dt="2021-03-15T17:04:37.253" v="3717" actId="478"/>
          <ac:spMkLst>
            <pc:docMk/>
            <pc:sldMk cId="1138886757" sldId="322"/>
            <ac:spMk id="2" creationId="{523B7981-0E9F-40D7-8B33-448D37E62E94}"/>
          </ac:spMkLst>
        </pc:spChg>
        <pc:spChg chg="add mod">
          <ac:chgData name="Jakub Gajda" userId="b4603d6f1e78ec29" providerId="LiveId" clId="{648A7FB6-4469-4B25-B0E3-007EEF68AD63}" dt="2021-03-15T17:04:45.551" v="3721" actId="1076"/>
          <ac:spMkLst>
            <pc:docMk/>
            <pc:sldMk cId="1138886757" sldId="322"/>
            <ac:spMk id="6" creationId="{8597412F-D589-426B-AB9E-5880536F695F}"/>
          </ac:spMkLst>
        </pc:spChg>
        <pc:graphicFrameChg chg="add mod">
          <ac:chgData name="Jakub Gajda" userId="b4603d6f1e78ec29" providerId="LiveId" clId="{648A7FB6-4469-4B25-B0E3-007EEF68AD63}" dt="2021-03-15T17:04:45.551" v="3721" actId="1076"/>
          <ac:graphicFrameMkLst>
            <pc:docMk/>
            <pc:sldMk cId="1138886757" sldId="322"/>
            <ac:graphicFrameMk id="5" creationId="{0A99B574-F6AC-4162-B6BC-B0D767405F8D}"/>
          </ac:graphicFrameMkLst>
        </pc:graphicFrameChg>
        <pc:picChg chg="add mod">
          <ac:chgData name="Jakub Gajda" userId="b4603d6f1e78ec29" providerId="LiveId" clId="{648A7FB6-4469-4B25-B0E3-007EEF68AD63}" dt="2021-03-15T17:47:32.635" v="4386"/>
          <ac:picMkLst>
            <pc:docMk/>
            <pc:sldMk cId="1138886757" sldId="322"/>
            <ac:picMk id="7" creationId="{21FC1AE2-F2BE-4833-8295-B4AA7B8D34F0}"/>
          </ac:picMkLst>
        </pc:picChg>
      </pc:sldChg>
      <pc:sldChg chg="addSp modSp new mod">
        <pc:chgData name="Jakub Gajda" userId="b4603d6f1e78ec29" providerId="LiveId" clId="{648A7FB6-4469-4B25-B0E3-007EEF68AD63}" dt="2021-03-15T17:47:30.556" v="4385"/>
        <pc:sldMkLst>
          <pc:docMk/>
          <pc:sldMk cId="3669767218" sldId="323"/>
        </pc:sldMkLst>
        <pc:spChg chg="mod">
          <ac:chgData name="Jakub Gajda" userId="b4603d6f1e78ec29" providerId="LiveId" clId="{648A7FB6-4469-4B25-B0E3-007EEF68AD63}" dt="2021-03-15T17:05:21.785" v="3744" actId="1076"/>
          <ac:spMkLst>
            <pc:docMk/>
            <pc:sldMk cId="3669767218" sldId="323"/>
            <ac:spMk id="2" creationId="{FE3E378B-EC8B-4BA6-8652-09F47C2778FC}"/>
          </ac:spMkLst>
        </pc:spChg>
        <pc:picChg chg="add mod">
          <ac:chgData name="Jakub Gajda" userId="b4603d6f1e78ec29" providerId="LiveId" clId="{648A7FB6-4469-4B25-B0E3-007EEF68AD63}" dt="2021-03-15T17:47:30.556" v="4385"/>
          <ac:picMkLst>
            <pc:docMk/>
            <pc:sldMk cId="3669767218" sldId="323"/>
            <ac:picMk id="5" creationId="{FBC3A90B-74C9-4F7D-8613-6A82ACB54112}"/>
          </ac:picMkLst>
        </pc:picChg>
      </pc:sldChg>
      <pc:sldChg chg="addSp delSp modSp new mod">
        <pc:chgData name="Jakub Gajda" userId="b4603d6f1e78ec29" providerId="LiveId" clId="{648A7FB6-4469-4B25-B0E3-007EEF68AD63}" dt="2021-03-15T17:47:34.676" v="4387"/>
        <pc:sldMkLst>
          <pc:docMk/>
          <pc:sldMk cId="3990444692" sldId="324"/>
        </pc:sldMkLst>
        <pc:spChg chg="del">
          <ac:chgData name="Jakub Gajda" userId="b4603d6f1e78ec29" providerId="LiveId" clId="{648A7FB6-4469-4B25-B0E3-007EEF68AD63}" dt="2021-03-15T17:06:16.521" v="3748" actId="478"/>
          <ac:spMkLst>
            <pc:docMk/>
            <pc:sldMk cId="3990444692" sldId="324"/>
            <ac:spMk id="2" creationId="{E9DACA18-6876-462E-B37A-2124D3BA8CFF}"/>
          </ac:spMkLst>
        </pc:spChg>
        <pc:spChg chg="add del">
          <ac:chgData name="Jakub Gajda" userId="b4603d6f1e78ec29" providerId="LiveId" clId="{648A7FB6-4469-4B25-B0E3-007EEF68AD63}" dt="2021-03-15T17:06:21.248" v="3750" actId="22"/>
          <ac:spMkLst>
            <pc:docMk/>
            <pc:sldMk cId="3990444692" sldId="324"/>
            <ac:spMk id="6" creationId="{11018E37-374A-4C9A-A755-F2E60A3BDC8C}"/>
          </ac:spMkLst>
        </pc:spChg>
        <pc:spChg chg="add mod">
          <ac:chgData name="Jakub Gajda" userId="b4603d6f1e78ec29" providerId="LiveId" clId="{648A7FB6-4469-4B25-B0E3-007EEF68AD63}" dt="2021-03-15T17:10:25.817" v="3780" actId="207"/>
          <ac:spMkLst>
            <pc:docMk/>
            <pc:sldMk cId="3990444692" sldId="324"/>
            <ac:spMk id="8" creationId="{392259C4-1922-41E2-9748-047166DD6EA3}"/>
          </ac:spMkLst>
        </pc:spChg>
        <pc:picChg chg="add mod">
          <ac:chgData name="Jakub Gajda" userId="b4603d6f1e78ec29" providerId="LiveId" clId="{648A7FB6-4469-4B25-B0E3-007EEF68AD63}" dt="2021-03-15T17:47:34.676" v="4387"/>
          <ac:picMkLst>
            <pc:docMk/>
            <pc:sldMk cId="3990444692" sldId="324"/>
            <ac:picMk id="10" creationId="{632D78BF-8E02-4E4B-B47F-93466AB9BE19}"/>
          </ac:picMkLst>
        </pc:picChg>
        <pc:picChg chg="add mod">
          <ac:chgData name="Jakub Gajda" userId="b4603d6f1e78ec29" providerId="LiveId" clId="{648A7FB6-4469-4B25-B0E3-007EEF68AD63}" dt="2021-03-15T17:07:37.497" v="3761" actId="1076"/>
          <ac:picMkLst>
            <pc:docMk/>
            <pc:sldMk cId="3990444692" sldId="324"/>
            <ac:picMk id="1026" creationId="{50FE6B41-0D5C-4FB1-AC99-00C54A29F290}"/>
          </ac:picMkLst>
        </pc:picChg>
      </pc:sldChg>
      <pc:sldChg chg="addSp delSp modSp new mod modClrScheme chgLayout">
        <pc:chgData name="Jakub Gajda" userId="b4603d6f1e78ec29" providerId="LiveId" clId="{648A7FB6-4469-4B25-B0E3-007EEF68AD63}" dt="2021-03-15T17:47:36.051" v="4388"/>
        <pc:sldMkLst>
          <pc:docMk/>
          <pc:sldMk cId="2450602689" sldId="325"/>
        </pc:sldMkLst>
        <pc:spChg chg="add del mod ord">
          <ac:chgData name="Jakub Gajda" userId="b4603d6f1e78ec29" providerId="LiveId" clId="{648A7FB6-4469-4B25-B0E3-007EEF68AD63}" dt="2021-03-15T17:09:47.904" v="3765" actId="478"/>
          <ac:spMkLst>
            <pc:docMk/>
            <pc:sldMk cId="2450602689" sldId="325"/>
            <ac:spMk id="2" creationId="{A70744D1-5B41-4E21-B181-41B892CA7867}"/>
          </ac:spMkLst>
        </pc:spChg>
        <pc:spChg chg="mod ord">
          <ac:chgData name="Jakub Gajda" userId="b4603d6f1e78ec29" providerId="LiveId" clId="{648A7FB6-4469-4B25-B0E3-007EEF68AD63}" dt="2021-03-15T17:08:33.637" v="3764" actId="700"/>
          <ac:spMkLst>
            <pc:docMk/>
            <pc:sldMk cId="2450602689" sldId="325"/>
            <ac:spMk id="3" creationId="{B267436A-2568-420B-A6FB-79ED7E5B11C8}"/>
          </ac:spMkLst>
        </pc:spChg>
        <pc:spChg chg="mod ord">
          <ac:chgData name="Jakub Gajda" userId="b4603d6f1e78ec29" providerId="LiveId" clId="{648A7FB6-4469-4B25-B0E3-007EEF68AD63}" dt="2021-03-15T17:08:33.637" v="3764" actId="700"/>
          <ac:spMkLst>
            <pc:docMk/>
            <pc:sldMk cId="2450602689" sldId="325"/>
            <ac:spMk id="4" creationId="{8EC1D6EA-8E34-41A0-8770-9F75B0AACD23}"/>
          </ac:spMkLst>
        </pc:spChg>
        <pc:spChg chg="add del mod ord">
          <ac:chgData name="Jakub Gajda" userId="b4603d6f1e78ec29" providerId="LiveId" clId="{648A7FB6-4469-4B25-B0E3-007EEF68AD63}" dt="2021-03-15T17:08:33.637" v="3764" actId="700"/>
          <ac:spMkLst>
            <pc:docMk/>
            <pc:sldMk cId="2450602689" sldId="325"/>
            <ac:spMk id="5" creationId="{3F0DD2C1-24BF-4E67-AB43-0EBF9F354893}"/>
          </ac:spMkLst>
        </pc:spChg>
        <pc:spChg chg="add del mod ord">
          <ac:chgData name="Jakub Gajda" userId="b4603d6f1e78ec29" providerId="LiveId" clId="{648A7FB6-4469-4B25-B0E3-007EEF68AD63}" dt="2021-03-15T17:08:33.637" v="3764" actId="700"/>
          <ac:spMkLst>
            <pc:docMk/>
            <pc:sldMk cId="2450602689" sldId="325"/>
            <ac:spMk id="6" creationId="{AD0AD831-F909-4251-8180-9DEE32A758B9}"/>
          </ac:spMkLst>
        </pc:spChg>
        <pc:spChg chg="add del mod ord">
          <ac:chgData name="Jakub Gajda" userId="b4603d6f1e78ec29" providerId="LiveId" clId="{648A7FB6-4469-4B25-B0E3-007EEF68AD63}" dt="2021-03-15T17:08:33.637" v="3764" actId="700"/>
          <ac:spMkLst>
            <pc:docMk/>
            <pc:sldMk cId="2450602689" sldId="325"/>
            <ac:spMk id="7" creationId="{FD3ACD62-406C-4583-A5DE-1754F8552DC1}"/>
          </ac:spMkLst>
        </pc:spChg>
        <pc:spChg chg="add del mod ord">
          <ac:chgData name="Jakub Gajda" userId="b4603d6f1e78ec29" providerId="LiveId" clId="{648A7FB6-4469-4B25-B0E3-007EEF68AD63}" dt="2021-03-15T17:08:33.637" v="3764" actId="700"/>
          <ac:spMkLst>
            <pc:docMk/>
            <pc:sldMk cId="2450602689" sldId="325"/>
            <ac:spMk id="8" creationId="{7E494B2F-01DF-40B5-900C-0627C99DF744}"/>
          </ac:spMkLst>
        </pc:spChg>
        <pc:spChg chg="add del">
          <ac:chgData name="Jakub Gajda" userId="b4603d6f1e78ec29" providerId="LiveId" clId="{648A7FB6-4469-4B25-B0E3-007EEF68AD63}" dt="2021-03-15T17:09:50.833" v="3767" actId="22"/>
          <ac:spMkLst>
            <pc:docMk/>
            <pc:sldMk cId="2450602689" sldId="325"/>
            <ac:spMk id="10" creationId="{5CE17225-1F16-457C-8800-60E0062BC12D}"/>
          </ac:spMkLst>
        </pc:spChg>
        <pc:spChg chg="add mod">
          <ac:chgData name="Jakub Gajda" userId="b4603d6f1e78ec29" providerId="LiveId" clId="{648A7FB6-4469-4B25-B0E3-007EEF68AD63}" dt="2021-03-15T17:10:18.822" v="3779" actId="14100"/>
          <ac:spMkLst>
            <pc:docMk/>
            <pc:sldMk cId="2450602689" sldId="325"/>
            <ac:spMk id="12" creationId="{9415319E-EE0D-47B9-BFD5-5038E3F2E0C0}"/>
          </ac:spMkLst>
        </pc:spChg>
        <pc:picChg chg="add mod">
          <ac:chgData name="Jakub Gajda" userId="b4603d6f1e78ec29" providerId="LiveId" clId="{648A7FB6-4469-4B25-B0E3-007EEF68AD63}" dt="2021-03-15T17:47:36.051" v="4388"/>
          <ac:picMkLst>
            <pc:docMk/>
            <pc:sldMk cId="2450602689" sldId="325"/>
            <ac:picMk id="13" creationId="{D8A08122-A131-4546-A9D5-C0B2FAFADC04}"/>
          </ac:picMkLst>
        </pc:picChg>
      </pc:sldChg>
      <pc:sldChg chg="addSp delSp modSp new mod">
        <pc:chgData name="Jakub Gajda" userId="b4603d6f1e78ec29" providerId="LiveId" clId="{648A7FB6-4469-4B25-B0E3-007EEF68AD63}" dt="2021-03-29T19:07:03.795" v="9219" actId="14100"/>
        <pc:sldMkLst>
          <pc:docMk/>
          <pc:sldMk cId="2317764021" sldId="326"/>
        </pc:sldMkLst>
        <pc:spChg chg="del">
          <ac:chgData name="Jakub Gajda" userId="b4603d6f1e78ec29" providerId="LiveId" clId="{648A7FB6-4469-4B25-B0E3-007EEF68AD63}" dt="2021-03-15T17:10:46.353" v="3782" actId="478"/>
          <ac:spMkLst>
            <pc:docMk/>
            <pc:sldMk cId="2317764021" sldId="326"/>
            <ac:spMk id="2" creationId="{1CD94A2E-5F9F-4DCD-8123-2347FCB26A33}"/>
          </ac:spMkLst>
        </pc:spChg>
        <pc:spChg chg="add mod">
          <ac:chgData name="Jakub Gajda" userId="b4603d6f1e78ec29" providerId="LiveId" clId="{648A7FB6-4469-4B25-B0E3-007EEF68AD63}" dt="2021-03-29T19:07:03.795" v="9219" actId="14100"/>
          <ac:spMkLst>
            <pc:docMk/>
            <pc:sldMk cId="2317764021" sldId="326"/>
            <ac:spMk id="6" creationId="{595820CE-29E5-4C61-B8E8-DC854BA51877}"/>
          </ac:spMkLst>
        </pc:spChg>
        <pc:picChg chg="add mod">
          <ac:chgData name="Jakub Gajda" userId="b4603d6f1e78ec29" providerId="LiveId" clId="{648A7FB6-4469-4B25-B0E3-007EEF68AD63}" dt="2021-03-15T17:47:37.804" v="4389"/>
          <ac:picMkLst>
            <pc:docMk/>
            <pc:sldMk cId="2317764021" sldId="326"/>
            <ac:picMk id="7" creationId="{C5DEBA6D-EA11-453E-80C2-546EF517DF33}"/>
          </ac:picMkLst>
        </pc:picChg>
      </pc:sldChg>
      <pc:sldChg chg="addSp delSp modSp new mod">
        <pc:chgData name="Jakub Gajda" userId="b4603d6f1e78ec29" providerId="LiveId" clId="{648A7FB6-4469-4B25-B0E3-007EEF68AD63}" dt="2021-03-29T19:08:36.443" v="9221" actId="1076"/>
        <pc:sldMkLst>
          <pc:docMk/>
          <pc:sldMk cId="3460997488" sldId="327"/>
        </pc:sldMkLst>
        <pc:spChg chg="del">
          <ac:chgData name="Jakub Gajda" userId="b4603d6f1e78ec29" providerId="LiveId" clId="{648A7FB6-4469-4B25-B0E3-007EEF68AD63}" dt="2021-03-15T17:11:27.488" v="3798" actId="478"/>
          <ac:spMkLst>
            <pc:docMk/>
            <pc:sldMk cId="3460997488" sldId="327"/>
            <ac:spMk id="2" creationId="{E6EE61FA-1A1B-45A9-A592-81A5E4195164}"/>
          </ac:spMkLst>
        </pc:spChg>
        <pc:spChg chg="add del">
          <ac:chgData name="Jakub Gajda" userId="b4603d6f1e78ec29" providerId="LiveId" clId="{648A7FB6-4469-4B25-B0E3-007EEF68AD63}" dt="2021-03-15T17:11:30.722" v="3800" actId="22"/>
          <ac:spMkLst>
            <pc:docMk/>
            <pc:sldMk cId="3460997488" sldId="327"/>
            <ac:spMk id="6" creationId="{D9AB1886-1E07-4EE5-B2A6-108F0746DB25}"/>
          </ac:spMkLst>
        </pc:spChg>
        <pc:spChg chg="add mod">
          <ac:chgData name="Jakub Gajda" userId="b4603d6f1e78ec29" providerId="LiveId" clId="{648A7FB6-4469-4B25-B0E3-007EEF68AD63}" dt="2021-03-15T17:11:55.596" v="3814" actId="1076"/>
          <ac:spMkLst>
            <pc:docMk/>
            <pc:sldMk cId="3460997488" sldId="327"/>
            <ac:spMk id="8" creationId="{C50D00B3-F2B0-45F8-9A1A-FD33A0D26DE1}"/>
          </ac:spMkLst>
        </pc:spChg>
        <pc:picChg chg="add mod">
          <ac:chgData name="Jakub Gajda" userId="b4603d6f1e78ec29" providerId="LiveId" clId="{648A7FB6-4469-4B25-B0E3-007EEF68AD63}" dt="2021-03-15T17:47:39.651" v="4390"/>
          <ac:picMkLst>
            <pc:docMk/>
            <pc:sldMk cId="3460997488" sldId="327"/>
            <ac:picMk id="9" creationId="{57E2AA17-93C4-4F3C-B566-9B0EA4842B3A}"/>
          </ac:picMkLst>
        </pc:picChg>
        <pc:picChg chg="add mod">
          <ac:chgData name="Jakub Gajda" userId="b4603d6f1e78ec29" providerId="LiveId" clId="{648A7FB6-4469-4B25-B0E3-007EEF68AD63}" dt="2021-03-29T19:08:36.443" v="9221" actId="1076"/>
          <ac:picMkLst>
            <pc:docMk/>
            <pc:sldMk cId="3460997488" sldId="327"/>
            <ac:picMk id="1026" creationId="{FD11276A-2D62-4ACA-A4BA-F2B02A557500}"/>
          </ac:picMkLst>
        </pc:picChg>
      </pc:sldChg>
      <pc:sldChg chg="addSp delSp modSp new mod">
        <pc:chgData name="Jakub Gajda" userId="b4603d6f1e78ec29" providerId="LiveId" clId="{648A7FB6-4469-4B25-B0E3-007EEF68AD63}" dt="2021-03-15T17:47:41.092" v="4391"/>
        <pc:sldMkLst>
          <pc:docMk/>
          <pc:sldMk cId="71885947" sldId="328"/>
        </pc:sldMkLst>
        <pc:spChg chg="del">
          <ac:chgData name="Jakub Gajda" userId="b4603d6f1e78ec29" providerId="LiveId" clId="{648A7FB6-4469-4B25-B0E3-007EEF68AD63}" dt="2021-03-15T17:12:09.967" v="3816" actId="478"/>
          <ac:spMkLst>
            <pc:docMk/>
            <pc:sldMk cId="71885947" sldId="328"/>
            <ac:spMk id="2" creationId="{6C7CADEB-A859-4ACE-9273-54164FA15941}"/>
          </ac:spMkLst>
        </pc:spChg>
        <pc:spChg chg="add del">
          <ac:chgData name="Jakub Gajda" userId="b4603d6f1e78ec29" providerId="LiveId" clId="{648A7FB6-4469-4B25-B0E3-007EEF68AD63}" dt="2021-03-15T17:12:22.930" v="3818" actId="22"/>
          <ac:spMkLst>
            <pc:docMk/>
            <pc:sldMk cId="71885947" sldId="328"/>
            <ac:spMk id="6" creationId="{5DB50F26-03D6-45BA-8E66-7CBE68B3C732}"/>
          </ac:spMkLst>
        </pc:spChg>
        <pc:spChg chg="add mod">
          <ac:chgData name="Jakub Gajda" userId="b4603d6f1e78ec29" providerId="LiveId" clId="{648A7FB6-4469-4B25-B0E3-007EEF68AD63}" dt="2021-03-15T17:12:38.450" v="3833" actId="207"/>
          <ac:spMkLst>
            <pc:docMk/>
            <pc:sldMk cId="71885947" sldId="328"/>
            <ac:spMk id="8" creationId="{3E6E72FC-E22C-4AEA-8DB0-177A7B894423}"/>
          </ac:spMkLst>
        </pc:spChg>
        <pc:picChg chg="add mod">
          <ac:chgData name="Jakub Gajda" userId="b4603d6f1e78ec29" providerId="LiveId" clId="{648A7FB6-4469-4B25-B0E3-007EEF68AD63}" dt="2021-03-15T17:47:41.092" v="4391"/>
          <ac:picMkLst>
            <pc:docMk/>
            <pc:sldMk cId="71885947" sldId="328"/>
            <ac:picMk id="9" creationId="{46DA8E43-E586-4B57-B440-3FD2C09B85D9}"/>
          </ac:picMkLst>
        </pc:picChg>
      </pc:sldChg>
      <pc:sldChg chg="addSp delSp modSp new mod">
        <pc:chgData name="Jakub Gajda" userId="b4603d6f1e78ec29" providerId="LiveId" clId="{648A7FB6-4469-4B25-B0E3-007EEF68AD63}" dt="2021-03-15T17:47:42.755" v="4392"/>
        <pc:sldMkLst>
          <pc:docMk/>
          <pc:sldMk cId="1236063640" sldId="329"/>
        </pc:sldMkLst>
        <pc:spChg chg="add del">
          <ac:chgData name="Jakub Gajda" userId="b4603d6f1e78ec29" providerId="LiveId" clId="{648A7FB6-4469-4B25-B0E3-007EEF68AD63}" dt="2021-03-15T17:13:00.669" v="3838" actId="478"/>
          <ac:spMkLst>
            <pc:docMk/>
            <pc:sldMk cId="1236063640" sldId="329"/>
            <ac:spMk id="2" creationId="{9680C34E-E631-48D5-B119-D507F8EF6C03}"/>
          </ac:spMkLst>
        </pc:spChg>
        <pc:spChg chg="add del">
          <ac:chgData name="Jakub Gajda" userId="b4603d6f1e78ec29" providerId="LiveId" clId="{648A7FB6-4469-4B25-B0E3-007EEF68AD63}" dt="2021-03-15T17:13:00.427" v="3837" actId="22"/>
          <ac:spMkLst>
            <pc:docMk/>
            <pc:sldMk cId="1236063640" sldId="329"/>
            <ac:spMk id="6" creationId="{61DD04C2-CF48-4B97-95C8-88CADEC928C9}"/>
          </ac:spMkLst>
        </pc:spChg>
        <pc:spChg chg="add mod">
          <ac:chgData name="Jakub Gajda" userId="b4603d6f1e78ec29" providerId="LiveId" clId="{648A7FB6-4469-4B25-B0E3-007EEF68AD63}" dt="2021-03-15T17:15:20.153" v="3935" actId="20577"/>
          <ac:spMkLst>
            <pc:docMk/>
            <pc:sldMk cId="1236063640" sldId="329"/>
            <ac:spMk id="8" creationId="{3914029B-2F64-43DE-AF5E-370369693F9C}"/>
          </ac:spMkLst>
        </pc:spChg>
        <pc:graphicFrameChg chg="add mod modGraphic">
          <ac:chgData name="Jakub Gajda" userId="b4603d6f1e78ec29" providerId="LiveId" clId="{648A7FB6-4469-4B25-B0E3-007EEF68AD63}" dt="2021-03-15T17:16:17.032" v="4011" actId="20577"/>
          <ac:graphicFrameMkLst>
            <pc:docMk/>
            <pc:sldMk cId="1236063640" sldId="329"/>
            <ac:graphicFrameMk id="9" creationId="{8FAD9AA0-602B-4F54-AE62-3AABA110F728}"/>
          </ac:graphicFrameMkLst>
        </pc:graphicFrameChg>
        <pc:picChg chg="add mod">
          <ac:chgData name="Jakub Gajda" userId="b4603d6f1e78ec29" providerId="LiveId" clId="{648A7FB6-4469-4B25-B0E3-007EEF68AD63}" dt="2021-03-15T17:47:42.755" v="4392"/>
          <ac:picMkLst>
            <pc:docMk/>
            <pc:sldMk cId="1236063640" sldId="329"/>
            <ac:picMk id="10" creationId="{2EDA2941-EDF0-4C5F-81C1-50968B4B74AE}"/>
          </ac:picMkLst>
        </pc:picChg>
      </pc:sldChg>
      <pc:sldChg chg="addSp delSp modSp new mod">
        <pc:chgData name="Jakub Gajda" userId="b4603d6f1e78ec29" providerId="LiveId" clId="{648A7FB6-4469-4B25-B0E3-007EEF68AD63}" dt="2021-03-15T17:47:44.411" v="4393"/>
        <pc:sldMkLst>
          <pc:docMk/>
          <pc:sldMk cId="3148721487" sldId="330"/>
        </pc:sldMkLst>
        <pc:spChg chg="del">
          <ac:chgData name="Jakub Gajda" userId="b4603d6f1e78ec29" providerId="LiveId" clId="{648A7FB6-4469-4B25-B0E3-007EEF68AD63}" dt="2021-03-15T17:22:06.703" v="4013" actId="478"/>
          <ac:spMkLst>
            <pc:docMk/>
            <pc:sldMk cId="3148721487" sldId="330"/>
            <ac:spMk id="2" creationId="{4BF3D01F-722C-4A16-81FB-D84EB2E132AD}"/>
          </ac:spMkLst>
        </pc:spChg>
        <pc:spChg chg="add del">
          <ac:chgData name="Jakub Gajda" userId="b4603d6f1e78ec29" providerId="LiveId" clId="{648A7FB6-4469-4B25-B0E3-007EEF68AD63}" dt="2021-03-15T17:22:09.929" v="4015" actId="22"/>
          <ac:spMkLst>
            <pc:docMk/>
            <pc:sldMk cId="3148721487" sldId="330"/>
            <ac:spMk id="6" creationId="{50DDDBA6-26F7-4407-A897-53D858DA454A}"/>
          </ac:spMkLst>
        </pc:spChg>
        <pc:spChg chg="add del">
          <ac:chgData name="Jakub Gajda" userId="b4603d6f1e78ec29" providerId="LiveId" clId="{648A7FB6-4469-4B25-B0E3-007EEF68AD63}" dt="2021-03-15T17:22:12.849" v="4017" actId="22"/>
          <ac:spMkLst>
            <pc:docMk/>
            <pc:sldMk cId="3148721487" sldId="330"/>
            <ac:spMk id="8" creationId="{F1FC94C0-1B11-4A1B-923D-93930D066BA0}"/>
          </ac:spMkLst>
        </pc:spChg>
        <pc:spChg chg="add mod">
          <ac:chgData name="Jakub Gajda" userId="b4603d6f1e78ec29" providerId="LiveId" clId="{648A7FB6-4469-4B25-B0E3-007EEF68AD63}" dt="2021-03-15T17:22:27.768" v="4026" actId="1076"/>
          <ac:spMkLst>
            <pc:docMk/>
            <pc:sldMk cId="3148721487" sldId="330"/>
            <ac:spMk id="10" creationId="{831B33A7-4B87-40B6-8D5C-E25A04C0631F}"/>
          </ac:spMkLst>
        </pc:spChg>
        <pc:picChg chg="add mod">
          <ac:chgData name="Jakub Gajda" userId="b4603d6f1e78ec29" providerId="LiveId" clId="{648A7FB6-4469-4B25-B0E3-007EEF68AD63}" dt="2021-03-15T17:47:44.411" v="4393"/>
          <ac:picMkLst>
            <pc:docMk/>
            <pc:sldMk cId="3148721487" sldId="330"/>
            <ac:picMk id="11" creationId="{683841BF-15E3-4931-8F5A-3D8E40D1E08D}"/>
          </ac:picMkLst>
        </pc:picChg>
      </pc:sldChg>
      <pc:sldChg chg="addSp delSp modSp new mod">
        <pc:chgData name="Jakub Gajda" userId="b4603d6f1e78ec29" providerId="LiveId" clId="{648A7FB6-4469-4B25-B0E3-007EEF68AD63}" dt="2021-03-15T17:47:45.883" v="4394"/>
        <pc:sldMkLst>
          <pc:docMk/>
          <pc:sldMk cId="305543705" sldId="331"/>
        </pc:sldMkLst>
        <pc:spChg chg="del">
          <ac:chgData name="Jakub Gajda" userId="b4603d6f1e78ec29" providerId="LiveId" clId="{648A7FB6-4469-4B25-B0E3-007EEF68AD63}" dt="2021-03-15T17:22:41.032" v="4028" actId="478"/>
          <ac:spMkLst>
            <pc:docMk/>
            <pc:sldMk cId="305543705" sldId="331"/>
            <ac:spMk id="2" creationId="{060A41DE-35D6-4D60-AFB1-A5D580981379}"/>
          </ac:spMkLst>
        </pc:spChg>
        <pc:spChg chg="add mod">
          <ac:chgData name="Jakub Gajda" userId="b4603d6f1e78ec29" providerId="LiveId" clId="{648A7FB6-4469-4B25-B0E3-007EEF68AD63}" dt="2021-03-15T17:23:02.292" v="4036" actId="207"/>
          <ac:spMkLst>
            <pc:docMk/>
            <pc:sldMk cId="305543705" sldId="331"/>
            <ac:spMk id="6" creationId="{94AC42C9-0D18-4A90-B829-7878703BCC7A}"/>
          </ac:spMkLst>
        </pc:spChg>
        <pc:picChg chg="add mod">
          <ac:chgData name="Jakub Gajda" userId="b4603d6f1e78ec29" providerId="LiveId" clId="{648A7FB6-4469-4B25-B0E3-007EEF68AD63}" dt="2021-03-15T17:47:45.883" v="4394"/>
          <ac:picMkLst>
            <pc:docMk/>
            <pc:sldMk cId="305543705" sldId="331"/>
            <ac:picMk id="7" creationId="{42AD0E49-7155-48CD-B913-4CDE7B8B4990}"/>
          </ac:picMkLst>
        </pc:picChg>
      </pc:sldChg>
      <pc:sldChg chg="addSp delSp modSp new mod">
        <pc:chgData name="Jakub Gajda" userId="b4603d6f1e78ec29" providerId="LiveId" clId="{648A7FB6-4469-4B25-B0E3-007EEF68AD63}" dt="2021-03-15T17:47:48.267" v="4395"/>
        <pc:sldMkLst>
          <pc:docMk/>
          <pc:sldMk cId="2806692955" sldId="332"/>
        </pc:sldMkLst>
        <pc:spChg chg="del">
          <ac:chgData name="Jakub Gajda" userId="b4603d6f1e78ec29" providerId="LiveId" clId="{648A7FB6-4469-4B25-B0E3-007EEF68AD63}" dt="2021-03-15T17:23:16.968" v="4038" actId="478"/>
          <ac:spMkLst>
            <pc:docMk/>
            <pc:sldMk cId="2806692955" sldId="332"/>
            <ac:spMk id="2" creationId="{C4A62849-02E0-4EB2-95CF-4352FE9481FC}"/>
          </ac:spMkLst>
        </pc:spChg>
        <pc:spChg chg="add del">
          <ac:chgData name="Jakub Gajda" userId="b4603d6f1e78ec29" providerId="LiveId" clId="{648A7FB6-4469-4B25-B0E3-007EEF68AD63}" dt="2021-03-15T17:23:20.524" v="4040" actId="22"/>
          <ac:spMkLst>
            <pc:docMk/>
            <pc:sldMk cId="2806692955" sldId="332"/>
            <ac:spMk id="6" creationId="{09BD73DA-6284-4530-9B34-CE2CA07F8A95}"/>
          </ac:spMkLst>
        </pc:spChg>
        <pc:spChg chg="add mod">
          <ac:chgData name="Jakub Gajda" userId="b4603d6f1e78ec29" providerId="LiveId" clId="{648A7FB6-4469-4B25-B0E3-007EEF68AD63}" dt="2021-03-15T17:23:34.476" v="4050" actId="1076"/>
          <ac:spMkLst>
            <pc:docMk/>
            <pc:sldMk cId="2806692955" sldId="332"/>
            <ac:spMk id="8" creationId="{E94CA4CA-D764-4AE2-A988-5E61FEA47227}"/>
          </ac:spMkLst>
        </pc:spChg>
        <pc:picChg chg="add mod">
          <ac:chgData name="Jakub Gajda" userId="b4603d6f1e78ec29" providerId="LiveId" clId="{648A7FB6-4469-4B25-B0E3-007EEF68AD63}" dt="2021-03-15T17:47:48.267" v="4395"/>
          <ac:picMkLst>
            <pc:docMk/>
            <pc:sldMk cId="2806692955" sldId="332"/>
            <ac:picMk id="9" creationId="{0882D744-3EA8-44E0-B667-9CD3AC644C77}"/>
          </ac:picMkLst>
        </pc:picChg>
      </pc:sldChg>
      <pc:sldChg chg="addSp delSp modSp new mod">
        <pc:chgData name="Jakub Gajda" userId="b4603d6f1e78ec29" providerId="LiveId" clId="{648A7FB6-4469-4B25-B0E3-007EEF68AD63}" dt="2021-03-15T17:47:49.852" v="4396"/>
        <pc:sldMkLst>
          <pc:docMk/>
          <pc:sldMk cId="842574316" sldId="333"/>
        </pc:sldMkLst>
        <pc:spChg chg="del">
          <ac:chgData name="Jakub Gajda" userId="b4603d6f1e78ec29" providerId="LiveId" clId="{648A7FB6-4469-4B25-B0E3-007EEF68AD63}" dt="2021-03-15T17:23:49.560" v="4052" actId="478"/>
          <ac:spMkLst>
            <pc:docMk/>
            <pc:sldMk cId="842574316" sldId="333"/>
            <ac:spMk id="2" creationId="{4BC09DCA-4D7B-4976-A7D1-C81A6EDE3241}"/>
          </ac:spMkLst>
        </pc:spChg>
        <pc:spChg chg="add mod">
          <ac:chgData name="Jakub Gajda" userId="b4603d6f1e78ec29" providerId="LiveId" clId="{648A7FB6-4469-4B25-B0E3-007EEF68AD63}" dt="2021-03-15T17:24:08.277" v="4060" actId="207"/>
          <ac:spMkLst>
            <pc:docMk/>
            <pc:sldMk cId="842574316" sldId="333"/>
            <ac:spMk id="6" creationId="{765E398C-87A8-48F9-8CB9-37593FAD7018}"/>
          </ac:spMkLst>
        </pc:spChg>
        <pc:picChg chg="add mod">
          <ac:chgData name="Jakub Gajda" userId="b4603d6f1e78ec29" providerId="LiveId" clId="{648A7FB6-4469-4B25-B0E3-007EEF68AD63}" dt="2021-03-15T17:47:49.852" v="4396"/>
          <ac:picMkLst>
            <pc:docMk/>
            <pc:sldMk cId="842574316" sldId="333"/>
            <ac:picMk id="7" creationId="{F88DF719-ED7E-4DE5-9556-A704A2421E1F}"/>
          </ac:picMkLst>
        </pc:picChg>
      </pc:sldChg>
      <pc:sldChg chg="addSp delSp modSp new mod">
        <pc:chgData name="Jakub Gajda" userId="b4603d6f1e78ec29" providerId="LiveId" clId="{648A7FB6-4469-4B25-B0E3-007EEF68AD63}" dt="2021-03-15T17:47:51.268" v="4397"/>
        <pc:sldMkLst>
          <pc:docMk/>
          <pc:sldMk cId="2134245228" sldId="334"/>
        </pc:sldMkLst>
        <pc:spChg chg="del">
          <ac:chgData name="Jakub Gajda" userId="b4603d6f1e78ec29" providerId="LiveId" clId="{648A7FB6-4469-4B25-B0E3-007EEF68AD63}" dt="2021-03-15T17:24:30.272" v="4062" actId="478"/>
          <ac:spMkLst>
            <pc:docMk/>
            <pc:sldMk cId="2134245228" sldId="334"/>
            <ac:spMk id="2" creationId="{C0C570C8-5146-4F64-BFB5-A10F0DE32B81}"/>
          </ac:spMkLst>
        </pc:spChg>
        <pc:spChg chg="add del">
          <ac:chgData name="Jakub Gajda" userId="b4603d6f1e78ec29" providerId="LiveId" clId="{648A7FB6-4469-4B25-B0E3-007EEF68AD63}" dt="2021-03-15T17:24:33.121" v="4064" actId="22"/>
          <ac:spMkLst>
            <pc:docMk/>
            <pc:sldMk cId="2134245228" sldId="334"/>
            <ac:spMk id="6" creationId="{169F5E54-D4BC-4375-B8E0-EBAC71107CC3}"/>
          </ac:spMkLst>
        </pc:spChg>
        <pc:spChg chg="add mod">
          <ac:chgData name="Jakub Gajda" userId="b4603d6f1e78ec29" providerId="LiveId" clId="{648A7FB6-4469-4B25-B0E3-007EEF68AD63}" dt="2021-03-15T17:24:46.476" v="4073" actId="1076"/>
          <ac:spMkLst>
            <pc:docMk/>
            <pc:sldMk cId="2134245228" sldId="334"/>
            <ac:spMk id="8" creationId="{952C9E4B-94D2-4F6E-AAA9-9081E0B3B0C7}"/>
          </ac:spMkLst>
        </pc:spChg>
        <pc:picChg chg="add mod">
          <ac:chgData name="Jakub Gajda" userId="b4603d6f1e78ec29" providerId="LiveId" clId="{648A7FB6-4469-4B25-B0E3-007EEF68AD63}" dt="2021-03-15T17:47:51.268" v="4397"/>
          <ac:picMkLst>
            <pc:docMk/>
            <pc:sldMk cId="2134245228" sldId="334"/>
            <ac:picMk id="9" creationId="{9108083E-8C8A-41EA-BF2A-637AB045C87D}"/>
          </ac:picMkLst>
        </pc:picChg>
      </pc:sldChg>
      <pc:sldChg chg="addSp delSp modSp new mod">
        <pc:chgData name="Jakub Gajda" userId="b4603d6f1e78ec29" providerId="LiveId" clId="{648A7FB6-4469-4B25-B0E3-007EEF68AD63}" dt="2021-03-15T17:47:52.691" v="4398"/>
        <pc:sldMkLst>
          <pc:docMk/>
          <pc:sldMk cId="2804203655" sldId="335"/>
        </pc:sldMkLst>
        <pc:spChg chg="del">
          <ac:chgData name="Jakub Gajda" userId="b4603d6f1e78ec29" providerId="LiveId" clId="{648A7FB6-4469-4B25-B0E3-007EEF68AD63}" dt="2021-03-15T17:25:13.152" v="4075" actId="478"/>
          <ac:spMkLst>
            <pc:docMk/>
            <pc:sldMk cId="2804203655" sldId="335"/>
            <ac:spMk id="2" creationId="{00A6D6F9-B3E6-46A4-BC36-844534BF0277}"/>
          </ac:spMkLst>
        </pc:spChg>
        <pc:spChg chg="add mod">
          <ac:chgData name="Jakub Gajda" userId="b4603d6f1e78ec29" providerId="LiveId" clId="{648A7FB6-4469-4B25-B0E3-007EEF68AD63}" dt="2021-03-15T17:25:30.094" v="4084" actId="1076"/>
          <ac:spMkLst>
            <pc:docMk/>
            <pc:sldMk cId="2804203655" sldId="335"/>
            <ac:spMk id="6" creationId="{00831079-D25C-4039-A15F-FBF735379EFF}"/>
          </ac:spMkLst>
        </pc:spChg>
        <pc:picChg chg="add mod">
          <ac:chgData name="Jakub Gajda" userId="b4603d6f1e78ec29" providerId="LiveId" clId="{648A7FB6-4469-4B25-B0E3-007EEF68AD63}" dt="2021-03-15T17:47:52.691" v="4398"/>
          <ac:picMkLst>
            <pc:docMk/>
            <pc:sldMk cId="2804203655" sldId="335"/>
            <ac:picMk id="7" creationId="{08CF4268-41F5-4F13-A560-4278903647A2}"/>
          </ac:picMkLst>
        </pc:picChg>
      </pc:sldChg>
      <pc:sldChg chg="addSp delSp modSp new mod">
        <pc:chgData name="Jakub Gajda" userId="b4603d6f1e78ec29" providerId="LiveId" clId="{648A7FB6-4469-4B25-B0E3-007EEF68AD63}" dt="2021-03-15T17:47:54.643" v="4399"/>
        <pc:sldMkLst>
          <pc:docMk/>
          <pc:sldMk cId="1045271798" sldId="336"/>
        </pc:sldMkLst>
        <pc:spChg chg="del">
          <ac:chgData name="Jakub Gajda" userId="b4603d6f1e78ec29" providerId="LiveId" clId="{648A7FB6-4469-4B25-B0E3-007EEF68AD63}" dt="2021-03-15T17:25:43.265" v="4086" actId="478"/>
          <ac:spMkLst>
            <pc:docMk/>
            <pc:sldMk cId="1045271798" sldId="336"/>
            <ac:spMk id="2" creationId="{CC6D9B08-8EFA-4ECE-8325-D9DF183CBF55}"/>
          </ac:spMkLst>
        </pc:spChg>
        <pc:spChg chg="add del">
          <ac:chgData name="Jakub Gajda" userId="b4603d6f1e78ec29" providerId="LiveId" clId="{648A7FB6-4469-4B25-B0E3-007EEF68AD63}" dt="2021-03-15T17:25:49.129" v="4088" actId="22"/>
          <ac:spMkLst>
            <pc:docMk/>
            <pc:sldMk cId="1045271798" sldId="336"/>
            <ac:spMk id="6" creationId="{FC4A8B43-B097-4B4F-BC8A-B715003A3E0C}"/>
          </ac:spMkLst>
        </pc:spChg>
        <pc:spChg chg="add mod">
          <ac:chgData name="Jakub Gajda" userId="b4603d6f1e78ec29" providerId="LiveId" clId="{648A7FB6-4469-4B25-B0E3-007EEF68AD63}" dt="2021-03-15T17:26:07.470" v="4096" actId="207"/>
          <ac:spMkLst>
            <pc:docMk/>
            <pc:sldMk cId="1045271798" sldId="336"/>
            <ac:spMk id="8" creationId="{768D001E-5A17-4C3E-8951-FFF295F28200}"/>
          </ac:spMkLst>
        </pc:spChg>
        <pc:picChg chg="add mod">
          <ac:chgData name="Jakub Gajda" userId="b4603d6f1e78ec29" providerId="LiveId" clId="{648A7FB6-4469-4B25-B0E3-007EEF68AD63}" dt="2021-03-15T17:47:54.643" v="4399"/>
          <ac:picMkLst>
            <pc:docMk/>
            <pc:sldMk cId="1045271798" sldId="336"/>
            <ac:picMk id="9" creationId="{6DF1709E-61C6-4A3D-8F73-08A17C9C1C61}"/>
          </ac:picMkLst>
        </pc:picChg>
      </pc:sldChg>
      <pc:sldChg chg="addSp delSp modSp new mod">
        <pc:chgData name="Jakub Gajda" userId="b4603d6f1e78ec29" providerId="LiveId" clId="{648A7FB6-4469-4B25-B0E3-007EEF68AD63}" dt="2021-03-15T17:47:56.155" v="4400"/>
        <pc:sldMkLst>
          <pc:docMk/>
          <pc:sldMk cId="848574528" sldId="337"/>
        </pc:sldMkLst>
        <pc:spChg chg="del">
          <ac:chgData name="Jakub Gajda" userId="b4603d6f1e78ec29" providerId="LiveId" clId="{648A7FB6-4469-4B25-B0E3-007EEF68AD63}" dt="2021-03-15T17:26:25.640" v="4098" actId="478"/>
          <ac:spMkLst>
            <pc:docMk/>
            <pc:sldMk cId="848574528" sldId="337"/>
            <ac:spMk id="2" creationId="{E89A533E-A347-4788-9EE3-3F0E50C0582B}"/>
          </ac:spMkLst>
        </pc:spChg>
        <pc:spChg chg="add del">
          <ac:chgData name="Jakub Gajda" userId="b4603d6f1e78ec29" providerId="LiveId" clId="{648A7FB6-4469-4B25-B0E3-007EEF68AD63}" dt="2021-03-15T17:26:33.376" v="4100" actId="22"/>
          <ac:spMkLst>
            <pc:docMk/>
            <pc:sldMk cId="848574528" sldId="337"/>
            <ac:spMk id="6" creationId="{02472999-F421-466A-80A7-9C891EF2FA6A}"/>
          </ac:spMkLst>
        </pc:spChg>
        <pc:spChg chg="add mod">
          <ac:chgData name="Jakub Gajda" userId="b4603d6f1e78ec29" providerId="LiveId" clId="{648A7FB6-4469-4B25-B0E3-007EEF68AD63}" dt="2021-03-15T17:26:49.441" v="4112" actId="207"/>
          <ac:spMkLst>
            <pc:docMk/>
            <pc:sldMk cId="848574528" sldId="337"/>
            <ac:spMk id="8" creationId="{51FF380A-FBD1-4130-B078-108B0B369021}"/>
          </ac:spMkLst>
        </pc:spChg>
        <pc:picChg chg="add mod">
          <ac:chgData name="Jakub Gajda" userId="b4603d6f1e78ec29" providerId="LiveId" clId="{648A7FB6-4469-4B25-B0E3-007EEF68AD63}" dt="2021-03-15T17:47:56.155" v="4400"/>
          <ac:picMkLst>
            <pc:docMk/>
            <pc:sldMk cId="848574528" sldId="337"/>
            <ac:picMk id="9" creationId="{A3EA7014-6E70-4FBC-B1F8-EDEC6005798C}"/>
          </ac:picMkLst>
        </pc:picChg>
      </pc:sldChg>
      <pc:sldChg chg="addSp delSp modSp new mod">
        <pc:chgData name="Jakub Gajda" userId="b4603d6f1e78ec29" providerId="LiveId" clId="{648A7FB6-4469-4B25-B0E3-007EEF68AD63}" dt="2021-03-15T17:47:57.626" v="4401"/>
        <pc:sldMkLst>
          <pc:docMk/>
          <pc:sldMk cId="1053233867" sldId="338"/>
        </pc:sldMkLst>
        <pc:spChg chg="del">
          <ac:chgData name="Jakub Gajda" userId="b4603d6f1e78ec29" providerId="LiveId" clId="{648A7FB6-4469-4B25-B0E3-007EEF68AD63}" dt="2021-03-15T17:27:04.576" v="4114" actId="478"/>
          <ac:spMkLst>
            <pc:docMk/>
            <pc:sldMk cId="1053233867" sldId="338"/>
            <ac:spMk id="2" creationId="{78259FBF-4384-4529-A7F3-59718E57B253}"/>
          </ac:spMkLst>
        </pc:spChg>
        <pc:spChg chg="add del">
          <ac:chgData name="Jakub Gajda" userId="b4603d6f1e78ec29" providerId="LiveId" clId="{648A7FB6-4469-4B25-B0E3-007EEF68AD63}" dt="2021-03-15T17:27:07.113" v="4116" actId="22"/>
          <ac:spMkLst>
            <pc:docMk/>
            <pc:sldMk cId="1053233867" sldId="338"/>
            <ac:spMk id="6" creationId="{5D49ACEF-E714-4F6D-BB74-77C8829EB56E}"/>
          </ac:spMkLst>
        </pc:spChg>
        <pc:spChg chg="add mod">
          <ac:chgData name="Jakub Gajda" userId="b4603d6f1e78ec29" providerId="LiveId" clId="{648A7FB6-4469-4B25-B0E3-007EEF68AD63}" dt="2021-03-15T17:27:43.735" v="4131" actId="1076"/>
          <ac:spMkLst>
            <pc:docMk/>
            <pc:sldMk cId="1053233867" sldId="338"/>
            <ac:spMk id="8" creationId="{53847AE6-6470-47ED-92C8-DE6CD3E0E935}"/>
          </ac:spMkLst>
        </pc:spChg>
        <pc:picChg chg="add mod">
          <ac:chgData name="Jakub Gajda" userId="b4603d6f1e78ec29" providerId="LiveId" clId="{648A7FB6-4469-4B25-B0E3-007EEF68AD63}" dt="2021-03-15T17:47:57.626" v="4401"/>
          <ac:picMkLst>
            <pc:docMk/>
            <pc:sldMk cId="1053233867" sldId="338"/>
            <ac:picMk id="9" creationId="{727118C0-21CA-4049-A695-D9970B9D666E}"/>
          </ac:picMkLst>
        </pc:picChg>
      </pc:sldChg>
      <pc:sldChg chg="addSp delSp modSp new mod">
        <pc:chgData name="Jakub Gajda" userId="b4603d6f1e78ec29" providerId="LiveId" clId="{648A7FB6-4469-4B25-B0E3-007EEF68AD63}" dt="2021-03-15T17:47:59.099" v="4402"/>
        <pc:sldMkLst>
          <pc:docMk/>
          <pc:sldMk cId="1191009610" sldId="339"/>
        </pc:sldMkLst>
        <pc:spChg chg="del">
          <ac:chgData name="Jakub Gajda" userId="b4603d6f1e78ec29" providerId="LiveId" clId="{648A7FB6-4469-4B25-B0E3-007EEF68AD63}" dt="2021-03-15T17:27:58.031" v="4133" actId="478"/>
          <ac:spMkLst>
            <pc:docMk/>
            <pc:sldMk cId="1191009610" sldId="339"/>
            <ac:spMk id="2" creationId="{CE382721-6107-433A-B0FB-089CB6679180}"/>
          </ac:spMkLst>
        </pc:spChg>
        <pc:spChg chg="add del">
          <ac:chgData name="Jakub Gajda" userId="b4603d6f1e78ec29" providerId="LiveId" clId="{648A7FB6-4469-4B25-B0E3-007EEF68AD63}" dt="2021-03-15T17:28:00.554" v="4135" actId="22"/>
          <ac:spMkLst>
            <pc:docMk/>
            <pc:sldMk cId="1191009610" sldId="339"/>
            <ac:spMk id="6" creationId="{D5494F3D-A1D7-4B27-AF1D-72837DB13218}"/>
          </ac:spMkLst>
        </pc:spChg>
        <pc:spChg chg="add mod">
          <ac:chgData name="Jakub Gajda" userId="b4603d6f1e78ec29" providerId="LiveId" clId="{648A7FB6-4469-4B25-B0E3-007EEF68AD63}" dt="2021-03-15T17:28:22.189" v="4144" actId="207"/>
          <ac:spMkLst>
            <pc:docMk/>
            <pc:sldMk cId="1191009610" sldId="339"/>
            <ac:spMk id="8" creationId="{28938802-9420-4D64-BAF5-434815C1625D}"/>
          </ac:spMkLst>
        </pc:spChg>
        <pc:picChg chg="add mod">
          <ac:chgData name="Jakub Gajda" userId="b4603d6f1e78ec29" providerId="LiveId" clId="{648A7FB6-4469-4B25-B0E3-007EEF68AD63}" dt="2021-03-15T17:47:59.099" v="4402"/>
          <ac:picMkLst>
            <pc:docMk/>
            <pc:sldMk cId="1191009610" sldId="339"/>
            <ac:picMk id="9" creationId="{66AF5361-BE9C-4A5F-90A4-3432B15BCD61}"/>
          </ac:picMkLst>
        </pc:picChg>
      </pc:sldChg>
      <pc:sldChg chg="addSp delSp modSp new mod">
        <pc:chgData name="Jakub Gajda" userId="b4603d6f1e78ec29" providerId="LiveId" clId="{648A7FB6-4469-4B25-B0E3-007EEF68AD63}" dt="2021-03-15T17:48:00.442" v="4403"/>
        <pc:sldMkLst>
          <pc:docMk/>
          <pc:sldMk cId="1452217142" sldId="340"/>
        </pc:sldMkLst>
        <pc:spChg chg="del">
          <ac:chgData name="Jakub Gajda" userId="b4603d6f1e78ec29" providerId="LiveId" clId="{648A7FB6-4469-4B25-B0E3-007EEF68AD63}" dt="2021-03-15T17:30:57.608" v="4146" actId="478"/>
          <ac:spMkLst>
            <pc:docMk/>
            <pc:sldMk cId="1452217142" sldId="340"/>
            <ac:spMk id="2" creationId="{D7206A05-C5AB-4D73-B125-11E41A48C517}"/>
          </ac:spMkLst>
        </pc:spChg>
        <pc:spChg chg="add del">
          <ac:chgData name="Jakub Gajda" userId="b4603d6f1e78ec29" providerId="LiveId" clId="{648A7FB6-4469-4B25-B0E3-007EEF68AD63}" dt="2021-03-15T17:31:00.752" v="4148" actId="22"/>
          <ac:spMkLst>
            <pc:docMk/>
            <pc:sldMk cId="1452217142" sldId="340"/>
            <ac:spMk id="6" creationId="{F0F68085-7B80-48A6-9C2B-425EC9FF501A}"/>
          </ac:spMkLst>
        </pc:spChg>
        <pc:spChg chg="add mod">
          <ac:chgData name="Jakub Gajda" userId="b4603d6f1e78ec29" providerId="LiveId" clId="{648A7FB6-4469-4B25-B0E3-007EEF68AD63}" dt="2021-03-15T17:31:21.245" v="4160" actId="14100"/>
          <ac:spMkLst>
            <pc:docMk/>
            <pc:sldMk cId="1452217142" sldId="340"/>
            <ac:spMk id="8" creationId="{C5C31557-6D69-46A3-91C4-F13A2FEEE95F}"/>
          </ac:spMkLst>
        </pc:spChg>
        <pc:picChg chg="add mod">
          <ac:chgData name="Jakub Gajda" userId="b4603d6f1e78ec29" providerId="LiveId" clId="{648A7FB6-4469-4B25-B0E3-007EEF68AD63}" dt="2021-03-15T17:48:00.442" v="4403"/>
          <ac:picMkLst>
            <pc:docMk/>
            <pc:sldMk cId="1452217142" sldId="340"/>
            <ac:picMk id="9" creationId="{95CE2EC3-A43E-412A-8BA1-5755315F2BC2}"/>
          </ac:picMkLst>
        </pc:picChg>
      </pc:sldChg>
      <pc:sldChg chg="addSp modSp new mod">
        <pc:chgData name="Jakub Gajda" userId="b4603d6f1e78ec29" providerId="LiveId" clId="{648A7FB6-4469-4B25-B0E3-007EEF68AD63}" dt="2021-03-15T17:48:01.978" v="4404"/>
        <pc:sldMkLst>
          <pc:docMk/>
          <pc:sldMk cId="3072398597" sldId="341"/>
        </pc:sldMkLst>
        <pc:spChg chg="mod">
          <ac:chgData name="Jakub Gajda" userId="b4603d6f1e78ec29" providerId="LiveId" clId="{648A7FB6-4469-4B25-B0E3-007EEF68AD63}" dt="2021-03-15T17:31:52.712" v="4170" actId="20577"/>
          <ac:spMkLst>
            <pc:docMk/>
            <pc:sldMk cId="3072398597" sldId="341"/>
            <ac:spMk id="2" creationId="{5FC72BE1-79F7-47B2-9147-BDA8D80ED53E}"/>
          </ac:spMkLst>
        </pc:spChg>
        <pc:spChg chg="add mod">
          <ac:chgData name="Jakub Gajda" userId="b4603d6f1e78ec29" providerId="LiveId" clId="{648A7FB6-4469-4B25-B0E3-007EEF68AD63}" dt="2021-03-15T17:32:18.266" v="4175" actId="14100"/>
          <ac:spMkLst>
            <pc:docMk/>
            <pc:sldMk cId="3072398597" sldId="341"/>
            <ac:spMk id="6" creationId="{D9A5D27A-3A25-4B87-BCBF-08E37A0A935B}"/>
          </ac:spMkLst>
        </pc:spChg>
        <pc:picChg chg="add mod">
          <ac:chgData name="Jakub Gajda" userId="b4603d6f1e78ec29" providerId="LiveId" clId="{648A7FB6-4469-4B25-B0E3-007EEF68AD63}" dt="2021-03-15T17:48:01.978" v="4404"/>
          <ac:picMkLst>
            <pc:docMk/>
            <pc:sldMk cId="3072398597" sldId="341"/>
            <ac:picMk id="7" creationId="{D90AB05B-AB7E-464F-B510-3B9721DE2F70}"/>
          </ac:picMkLst>
        </pc:picChg>
      </pc:sldChg>
      <pc:sldChg chg="addSp delSp modSp new mod">
        <pc:chgData name="Jakub Gajda" userId="b4603d6f1e78ec29" providerId="LiveId" clId="{648A7FB6-4469-4B25-B0E3-007EEF68AD63}" dt="2021-03-15T17:48:03.443" v="4405"/>
        <pc:sldMkLst>
          <pc:docMk/>
          <pc:sldMk cId="584896161" sldId="342"/>
        </pc:sldMkLst>
        <pc:spChg chg="del">
          <ac:chgData name="Jakub Gajda" userId="b4603d6f1e78ec29" providerId="LiveId" clId="{648A7FB6-4469-4B25-B0E3-007EEF68AD63}" dt="2021-03-15T17:32:55.311" v="4177" actId="478"/>
          <ac:spMkLst>
            <pc:docMk/>
            <pc:sldMk cId="584896161" sldId="342"/>
            <ac:spMk id="2" creationId="{34EE8A15-C442-491C-91C5-79894A6F4566}"/>
          </ac:spMkLst>
        </pc:spChg>
        <pc:spChg chg="add mod">
          <ac:chgData name="Jakub Gajda" userId="b4603d6f1e78ec29" providerId="LiveId" clId="{648A7FB6-4469-4B25-B0E3-007EEF68AD63}" dt="2021-03-15T17:33:41.482" v="4185" actId="20577"/>
          <ac:spMkLst>
            <pc:docMk/>
            <pc:sldMk cId="584896161" sldId="342"/>
            <ac:spMk id="6" creationId="{F423A287-E083-4574-826A-1304E24BB5A9}"/>
          </ac:spMkLst>
        </pc:spChg>
        <pc:picChg chg="add mod">
          <ac:chgData name="Jakub Gajda" userId="b4603d6f1e78ec29" providerId="LiveId" clId="{648A7FB6-4469-4B25-B0E3-007EEF68AD63}" dt="2021-03-15T17:48:03.443" v="4405"/>
          <ac:picMkLst>
            <pc:docMk/>
            <pc:sldMk cId="584896161" sldId="342"/>
            <ac:picMk id="7" creationId="{D841F559-08B3-457B-807B-074498832BCF}"/>
          </ac:picMkLst>
        </pc:picChg>
      </pc:sldChg>
      <pc:sldChg chg="addSp delSp modSp new mod">
        <pc:chgData name="Jakub Gajda" userId="b4603d6f1e78ec29" providerId="LiveId" clId="{648A7FB6-4469-4B25-B0E3-007EEF68AD63}" dt="2021-03-15T17:48:04.955" v="4406"/>
        <pc:sldMkLst>
          <pc:docMk/>
          <pc:sldMk cId="314826249" sldId="343"/>
        </pc:sldMkLst>
        <pc:spChg chg="del">
          <ac:chgData name="Jakub Gajda" userId="b4603d6f1e78ec29" providerId="LiveId" clId="{648A7FB6-4469-4B25-B0E3-007EEF68AD63}" dt="2021-03-15T17:33:53.272" v="4187" actId="478"/>
          <ac:spMkLst>
            <pc:docMk/>
            <pc:sldMk cId="314826249" sldId="343"/>
            <ac:spMk id="2" creationId="{86817C1A-7A22-4AB8-BDDC-8974D8E26989}"/>
          </ac:spMkLst>
        </pc:spChg>
        <pc:spChg chg="add del">
          <ac:chgData name="Jakub Gajda" userId="b4603d6f1e78ec29" providerId="LiveId" clId="{648A7FB6-4469-4B25-B0E3-007EEF68AD63}" dt="2021-03-15T17:33:58.086" v="4189" actId="22"/>
          <ac:spMkLst>
            <pc:docMk/>
            <pc:sldMk cId="314826249" sldId="343"/>
            <ac:spMk id="6" creationId="{F4E97E66-7B5A-49DA-94B4-F376B2FD1DC1}"/>
          </ac:spMkLst>
        </pc:spChg>
        <pc:spChg chg="add mod">
          <ac:chgData name="Jakub Gajda" userId="b4603d6f1e78ec29" providerId="LiveId" clId="{648A7FB6-4469-4B25-B0E3-007EEF68AD63}" dt="2021-03-15T17:34:29.473" v="4204" actId="20577"/>
          <ac:spMkLst>
            <pc:docMk/>
            <pc:sldMk cId="314826249" sldId="343"/>
            <ac:spMk id="8" creationId="{151C5072-D86B-4656-B776-682D95BE3CD5}"/>
          </ac:spMkLst>
        </pc:spChg>
        <pc:picChg chg="add mod">
          <ac:chgData name="Jakub Gajda" userId="b4603d6f1e78ec29" providerId="LiveId" clId="{648A7FB6-4469-4B25-B0E3-007EEF68AD63}" dt="2021-03-15T17:48:04.955" v="4406"/>
          <ac:picMkLst>
            <pc:docMk/>
            <pc:sldMk cId="314826249" sldId="343"/>
            <ac:picMk id="9" creationId="{07EDBD15-9318-4E03-B52D-ECA53B923E1C}"/>
          </ac:picMkLst>
        </pc:picChg>
      </pc:sldChg>
      <pc:sldChg chg="addSp delSp modSp new mod">
        <pc:chgData name="Jakub Gajda" userId="b4603d6f1e78ec29" providerId="LiveId" clId="{648A7FB6-4469-4B25-B0E3-007EEF68AD63}" dt="2021-03-15T17:48:06.516" v="4407"/>
        <pc:sldMkLst>
          <pc:docMk/>
          <pc:sldMk cId="525563251" sldId="344"/>
        </pc:sldMkLst>
        <pc:spChg chg="del">
          <ac:chgData name="Jakub Gajda" userId="b4603d6f1e78ec29" providerId="LiveId" clId="{648A7FB6-4469-4B25-B0E3-007EEF68AD63}" dt="2021-03-15T17:34:59.367" v="4206" actId="478"/>
          <ac:spMkLst>
            <pc:docMk/>
            <pc:sldMk cId="525563251" sldId="344"/>
            <ac:spMk id="2" creationId="{F69A4921-4193-4CF4-A3B8-7C86089DBEE8}"/>
          </ac:spMkLst>
        </pc:spChg>
        <pc:spChg chg="add mod">
          <ac:chgData name="Jakub Gajda" userId="b4603d6f1e78ec29" providerId="LiveId" clId="{648A7FB6-4469-4B25-B0E3-007EEF68AD63}" dt="2021-03-15T17:35:14.743" v="4213" actId="207"/>
          <ac:spMkLst>
            <pc:docMk/>
            <pc:sldMk cId="525563251" sldId="344"/>
            <ac:spMk id="6" creationId="{F7DFB797-7427-4657-BA02-084CFC6E67D4}"/>
          </ac:spMkLst>
        </pc:spChg>
        <pc:picChg chg="add mod">
          <ac:chgData name="Jakub Gajda" userId="b4603d6f1e78ec29" providerId="LiveId" clId="{648A7FB6-4469-4B25-B0E3-007EEF68AD63}" dt="2021-03-15T17:48:06.516" v="4407"/>
          <ac:picMkLst>
            <pc:docMk/>
            <pc:sldMk cId="525563251" sldId="344"/>
            <ac:picMk id="7" creationId="{80533519-A42E-416F-996F-894F2BAE17EC}"/>
          </ac:picMkLst>
        </pc:picChg>
      </pc:sldChg>
      <pc:sldChg chg="addSp delSp modSp new mod">
        <pc:chgData name="Jakub Gajda" userId="b4603d6f1e78ec29" providerId="LiveId" clId="{648A7FB6-4469-4B25-B0E3-007EEF68AD63}" dt="2021-03-15T17:48:08.107" v="4408"/>
        <pc:sldMkLst>
          <pc:docMk/>
          <pc:sldMk cId="1746935265" sldId="345"/>
        </pc:sldMkLst>
        <pc:spChg chg="del mod">
          <ac:chgData name="Jakub Gajda" userId="b4603d6f1e78ec29" providerId="LiveId" clId="{648A7FB6-4469-4B25-B0E3-007EEF68AD63}" dt="2021-03-15T17:35:44.776" v="4217" actId="478"/>
          <ac:spMkLst>
            <pc:docMk/>
            <pc:sldMk cId="1746935265" sldId="345"/>
            <ac:spMk id="2" creationId="{43AB99E6-844D-4783-B9B3-4AD399C38E79}"/>
          </ac:spMkLst>
        </pc:spChg>
        <pc:spChg chg="add del">
          <ac:chgData name="Jakub Gajda" userId="b4603d6f1e78ec29" providerId="LiveId" clId="{648A7FB6-4469-4B25-B0E3-007EEF68AD63}" dt="2021-03-15T17:35:47.519" v="4219" actId="22"/>
          <ac:spMkLst>
            <pc:docMk/>
            <pc:sldMk cId="1746935265" sldId="345"/>
            <ac:spMk id="6" creationId="{7C95989C-BF90-4826-B749-720E0E29ECAC}"/>
          </ac:spMkLst>
        </pc:spChg>
        <pc:spChg chg="add mod">
          <ac:chgData name="Jakub Gajda" userId="b4603d6f1e78ec29" providerId="LiveId" clId="{648A7FB6-4469-4B25-B0E3-007EEF68AD63}" dt="2021-03-15T17:36:07.338" v="4230" actId="207"/>
          <ac:spMkLst>
            <pc:docMk/>
            <pc:sldMk cId="1746935265" sldId="345"/>
            <ac:spMk id="8" creationId="{6EDE1B14-AB49-4683-967C-8ABD42A7C411}"/>
          </ac:spMkLst>
        </pc:spChg>
        <pc:picChg chg="add mod">
          <ac:chgData name="Jakub Gajda" userId="b4603d6f1e78ec29" providerId="LiveId" clId="{648A7FB6-4469-4B25-B0E3-007EEF68AD63}" dt="2021-03-15T17:48:08.107" v="4408"/>
          <ac:picMkLst>
            <pc:docMk/>
            <pc:sldMk cId="1746935265" sldId="345"/>
            <ac:picMk id="11" creationId="{BB23560C-BF84-4A8E-BE8D-017D439C5BF9}"/>
          </ac:picMkLst>
        </pc:picChg>
        <pc:picChg chg="add mod">
          <ac:chgData name="Jakub Gajda" userId="b4603d6f1e78ec29" providerId="LiveId" clId="{648A7FB6-4469-4B25-B0E3-007EEF68AD63}" dt="2021-03-15T17:36:27.490" v="4232" actId="1076"/>
          <ac:picMkLst>
            <pc:docMk/>
            <pc:sldMk cId="1746935265" sldId="345"/>
            <ac:picMk id="2050" creationId="{18B4D954-0337-45CC-A34C-CFC4E4686FCA}"/>
          </ac:picMkLst>
        </pc:picChg>
        <pc:picChg chg="add mod">
          <ac:chgData name="Jakub Gajda" userId="b4603d6f1e78ec29" providerId="LiveId" clId="{648A7FB6-4469-4B25-B0E3-007EEF68AD63}" dt="2021-03-15T17:36:37.515" v="4234" actId="1076"/>
          <ac:picMkLst>
            <pc:docMk/>
            <pc:sldMk cId="1746935265" sldId="345"/>
            <ac:picMk id="2052" creationId="{FCF350CF-BA47-40D2-8104-9B0F3A157166}"/>
          </ac:picMkLst>
        </pc:picChg>
      </pc:sldChg>
      <pc:sldChg chg="addSp delSp modSp new mod">
        <pc:chgData name="Jakub Gajda" userId="b4603d6f1e78ec29" providerId="LiveId" clId="{648A7FB6-4469-4B25-B0E3-007EEF68AD63}" dt="2021-03-15T17:48:09.715" v="4409"/>
        <pc:sldMkLst>
          <pc:docMk/>
          <pc:sldMk cId="1214422129" sldId="346"/>
        </pc:sldMkLst>
        <pc:spChg chg="del">
          <ac:chgData name="Jakub Gajda" userId="b4603d6f1e78ec29" providerId="LiveId" clId="{648A7FB6-4469-4B25-B0E3-007EEF68AD63}" dt="2021-03-15T17:37:41.423" v="4236" actId="478"/>
          <ac:spMkLst>
            <pc:docMk/>
            <pc:sldMk cId="1214422129" sldId="346"/>
            <ac:spMk id="2" creationId="{65A4D9FF-9FC1-4318-923E-546A9BBCFEB3}"/>
          </ac:spMkLst>
        </pc:spChg>
        <pc:spChg chg="add mod">
          <ac:chgData name="Jakub Gajda" userId="b4603d6f1e78ec29" providerId="LiveId" clId="{648A7FB6-4469-4B25-B0E3-007EEF68AD63}" dt="2021-03-15T17:38:04.913" v="4245" actId="1076"/>
          <ac:spMkLst>
            <pc:docMk/>
            <pc:sldMk cId="1214422129" sldId="346"/>
            <ac:spMk id="6" creationId="{96776C30-1795-4832-9F8F-E1092E6045A8}"/>
          </ac:spMkLst>
        </pc:spChg>
        <pc:spChg chg="add mod">
          <ac:chgData name="Jakub Gajda" userId="b4603d6f1e78ec29" providerId="LiveId" clId="{648A7FB6-4469-4B25-B0E3-007EEF68AD63}" dt="2021-03-15T17:38:04.913" v="4245" actId="1076"/>
          <ac:spMkLst>
            <pc:docMk/>
            <pc:sldMk cId="1214422129" sldId="346"/>
            <ac:spMk id="8" creationId="{95EDD4EB-9E5F-4C05-AB03-7D0619EC380A}"/>
          </ac:spMkLst>
        </pc:spChg>
        <pc:picChg chg="add mod">
          <ac:chgData name="Jakub Gajda" userId="b4603d6f1e78ec29" providerId="LiveId" clId="{648A7FB6-4469-4B25-B0E3-007EEF68AD63}" dt="2021-03-15T17:48:09.715" v="4409"/>
          <ac:picMkLst>
            <pc:docMk/>
            <pc:sldMk cId="1214422129" sldId="346"/>
            <ac:picMk id="9" creationId="{E56AE3CE-28C1-4E93-AEAD-5BEE4BEC1BCA}"/>
          </ac:picMkLst>
        </pc:picChg>
      </pc:sldChg>
      <pc:sldChg chg="addSp modSp new mod ord">
        <pc:chgData name="Jakub Gajda" userId="b4603d6f1e78ec29" providerId="LiveId" clId="{648A7FB6-4469-4B25-B0E3-007EEF68AD63}" dt="2021-03-15T17:48:11.243" v="4410"/>
        <pc:sldMkLst>
          <pc:docMk/>
          <pc:sldMk cId="2101373812" sldId="347"/>
        </pc:sldMkLst>
        <pc:spChg chg="mod">
          <ac:chgData name="Jakub Gajda" userId="b4603d6f1e78ec29" providerId="LiveId" clId="{648A7FB6-4469-4B25-B0E3-007EEF68AD63}" dt="2021-03-15T17:38:30.423" v="4252" actId="20577"/>
          <ac:spMkLst>
            <pc:docMk/>
            <pc:sldMk cId="2101373812" sldId="347"/>
            <ac:spMk id="2" creationId="{526B57AF-08D3-493C-B2E7-B3EEDC8A8D57}"/>
          </ac:spMkLst>
        </pc:spChg>
        <pc:spChg chg="add mod">
          <ac:chgData name="Jakub Gajda" userId="b4603d6f1e78ec29" providerId="LiveId" clId="{648A7FB6-4469-4B25-B0E3-007EEF68AD63}" dt="2021-03-15T17:38:50.493" v="4259" actId="403"/>
          <ac:spMkLst>
            <pc:docMk/>
            <pc:sldMk cId="2101373812" sldId="347"/>
            <ac:spMk id="6" creationId="{49B0BBB4-48D9-485A-94FB-295244C40075}"/>
          </ac:spMkLst>
        </pc:spChg>
        <pc:spChg chg="add mod">
          <ac:chgData name="Jakub Gajda" userId="b4603d6f1e78ec29" providerId="LiveId" clId="{648A7FB6-4469-4B25-B0E3-007EEF68AD63}" dt="2021-03-15T17:38:53.929" v="4260" actId="1076"/>
          <ac:spMkLst>
            <pc:docMk/>
            <pc:sldMk cId="2101373812" sldId="347"/>
            <ac:spMk id="8" creationId="{9FCCCE0C-3AD6-4235-A0FB-03BE1D3639C3}"/>
          </ac:spMkLst>
        </pc:spChg>
        <pc:spChg chg="add mod">
          <ac:chgData name="Jakub Gajda" userId="b4603d6f1e78ec29" providerId="LiveId" clId="{648A7FB6-4469-4B25-B0E3-007EEF68AD63}" dt="2021-03-15T17:40:21.483" v="4266" actId="14100"/>
          <ac:spMkLst>
            <pc:docMk/>
            <pc:sldMk cId="2101373812" sldId="347"/>
            <ac:spMk id="10" creationId="{E4C05AEE-A132-42E6-8BCB-E5D15B323B7A}"/>
          </ac:spMkLst>
        </pc:spChg>
        <pc:picChg chg="add mod">
          <ac:chgData name="Jakub Gajda" userId="b4603d6f1e78ec29" providerId="LiveId" clId="{648A7FB6-4469-4B25-B0E3-007EEF68AD63}" dt="2021-03-15T17:48:11.243" v="4410"/>
          <ac:picMkLst>
            <pc:docMk/>
            <pc:sldMk cId="2101373812" sldId="347"/>
            <ac:picMk id="11" creationId="{F513742E-92E9-4A49-A251-CA31C76A84B6}"/>
          </ac:picMkLst>
        </pc:picChg>
      </pc:sldChg>
      <pc:sldChg chg="addSp modSp new mod">
        <pc:chgData name="Jakub Gajda" userId="b4603d6f1e78ec29" providerId="LiveId" clId="{648A7FB6-4469-4B25-B0E3-007EEF68AD63}" dt="2021-03-21T05:52:15.702" v="8632" actId="20577"/>
        <pc:sldMkLst>
          <pc:docMk/>
          <pc:sldMk cId="4125310809" sldId="348"/>
        </pc:sldMkLst>
        <pc:spChg chg="mod">
          <ac:chgData name="Jakub Gajda" userId="b4603d6f1e78ec29" providerId="LiveId" clId="{648A7FB6-4469-4B25-B0E3-007EEF68AD63}" dt="2021-03-21T05:52:15.702" v="8632" actId="20577"/>
          <ac:spMkLst>
            <pc:docMk/>
            <pc:sldMk cId="4125310809" sldId="348"/>
            <ac:spMk id="2" creationId="{7836A711-CD29-4B72-AE4A-5ADB27BE80E1}"/>
          </ac:spMkLst>
        </pc:spChg>
        <pc:spChg chg="add mod">
          <ac:chgData name="Jakub Gajda" userId="b4603d6f1e78ec29" providerId="LiveId" clId="{648A7FB6-4469-4B25-B0E3-007EEF68AD63}" dt="2021-03-15T17:42:29.362" v="4331" actId="14100"/>
          <ac:spMkLst>
            <pc:docMk/>
            <pc:sldMk cId="4125310809" sldId="348"/>
            <ac:spMk id="5" creationId="{E03908C5-A99D-48B0-A008-AC6CB2F83E67}"/>
          </ac:spMkLst>
        </pc:spChg>
        <pc:picChg chg="add mod">
          <ac:chgData name="Jakub Gajda" userId="b4603d6f1e78ec29" providerId="LiveId" clId="{648A7FB6-4469-4B25-B0E3-007EEF68AD63}" dt="2021-03-15T17:48:12.747" v="4411"/>
          <ac:picMkLst>
            <pc:docMk/>
            <pc:sldMk cId="4125310809" sldId="348"/>
            <ac:picMk id="6" creationId="{C7E61C18-6A8C-46C5-BDC9-ADB44B740391}"/>
          </ac:picMkLst>
        </pc:picChg>
      </pc:sldChg>
      <pc:sldChg chg="addSp delSp modSp new mod">
        <pc:chgData name="Jakub Gajda" userId="b4603d6f1e78ec29" providerId="LiveId" clId="{648A7FB6-4469-4B25-B0E3-007EEF68AD63}" dt="2021-03-15T17:48:14.059" v="4412"/>
        <pc:sldMkLst>
          <pc:docMk/>
          <pc:sldMk cId="2943935887" sldId="349"/>
        </pc:sldMkLst>
        <pc:spChg chg="del">
          <ac:chgData name="Jakub Gajda" userId="b4603d6f1e78ec29" providerId="LiveId" clId="{648A7FB6-4469-4B25-B0E3-007EEF68AD63}" dt="2021-03-15T17:43:42.543" v="4335" actId="478"/>
          <ac:spMkLst>
            <pc:docMk/>
            <pc:sldMk cId="2943935887" sldId="349"/>
            <ac:spMk id="2" creationId="{26699014-2D9A-424C-9386-F70E7C7439A2}"/>
          </ac:spMkLst>
        </pc:spChg>
        <pc:spChg chg="add del">
          <ac:chgData name="Jakub Gajda" userId="b4603d6f1e78ec29" providerId="LiveId" clId="{648A7FB6-4469-4B25-B0E3-007EEF68AD63}" dt="2021-03-15T17:43:48.033" v="4337" actId="22"/>
          <ac:spMkLst>
            <pc:docMk/>
            <pc:sldMk cId="2943935887" sldId="349"/>
            <ac:spMk id="6" creationId="{02CF453C-0338-4759-B4B5-83A4E770DE11}"/>
          </ac:spMkLst>
        </pc:spChg>
        <pc:spChg chg="add mod">
          <ac:chgData name="Jakub Gajda" userId="b4603d6f1e78ec29" providerId="LiveId" clId="{648A7FB6-4469-4B25-B0E3-007EEF68AD63}" dt="2021-03-15T17:44:02.626" v="4345" actId="207"/>
          <ac:spMkLst>
            <pc:docMk/>
            <pc:sldMk cId="2943935887" sldId="349"/>
            <ac:spMk id="8" creationId="{80886044-41A9-4E05-85FD-14FA24361623}"/>
          </ac:spMkLst>
        </pc:spChg>
        <pc:picChg chg="add mod">
          <ac:chgData name="Jakub Gajda" userId="b4603d6f1e78ec29" providerId="LiveId" clId="{648A7FB6-4469-4B25-B0E3-007EEF68AD63}" dt="2021-03-15T17:48:14.059" v="4412"/>
          <ac:picMkLst>
            <pc:docMk/>
            <pc:sldMk cId="2943935887" sldId="349"/>
            <ac:picMk id="9" creationId="{66F1B01C-FA72-4250-964B-B464FE25E353}"/>
          </ac:picMkLst>
        </pc:picChg>
      </pc:sldChg>
      <pc:sldChg chg="addSp delSp modSp new mod">
        <pc:chgData name="Jakub Gajda" userId="b4603d6f1e78ec29" providerId="LiveId" clId="{648A7FB6-4469-4B25-B0E3-007EEF68AD63}" dt="2021-03-15T17:48:15.469" v="4413"/>
        <pc:sldMkLst>
          <pc:docMk/>
          <pc:sldMk cId="245716528" sldId="350"/>
        </pc:sldMkLst>
        <pc:spChg chg="del">
          <ac:chgData name="Jakub Gajda" userId="b4603d6f1e78ec29" providerId="LiveId" clId="{648A7FB6-4469-4B25-B0E3-007EEF68AD63}" dt="2021-03-15T17:44:20.079" v="4347" actId="478"/>
          <ac:spMkLst>
            <pc:docMk/>
            <pc:sldMk cId="245716528" sldId="350"/>
            <ac:spMk id="2" creationId="{A91D1055-3A13-41D6-AB07-A7A46F6CCCF0}"/>
          </ac:spMkLst>
        </pc:spChg>
        <pc:spChg chg="add mod">
          <ac:chgData name="Jakub Gajda" userId="b4603d6f1e78ec29" providerId="LiveId" clId="{648A7FB6-4469-4B25-B0E3-007EEF68AD63}" dt="2021-03-15T17:44:33.672" v="4353" actId="207"/>
          <ac:spMkLst>
            <pc:docMk/>
            <pc:sldMk cId="245716528" sldId="350"/>
            <ac:spMk id="6" creationId="{081081B8-1B43-49E2-A597-058E176C4743}"/>
          </ac:spMkLst>
        </pc:spChg>
        <pc:picChg chg="add mod">
          <ac:chgData name="Jakub Gajda" userId="b4603d6f1e78ec29" providerId="LiveId" clId="{648A7FB6-4469-4B25-B0E3-007EEF68AD63}" dt="2021-03-15T17:48:15.469" v="4413"/>
          <ac:picMkLst>
            <pc:docMk/>
            <pc:sldMk cId="245716528" sldId="350"/>
            <ac:picMk id="9" creationId="{8AC9ADF1-7DC9-4CFC-BA9E-FE4AA62B182A}"/>
          </ac:picMkLst>
        </pc:picChg>
        <pc:picChg chg="add del">
          <ac:chgData name="Jakub Gajda" userId="b4603d6f1e78ec29" providerId="LiveId" clId="{648A7FB6-4469-4B25-B0E3-007EEF68AD63}" dt="2021-03-15T17:44:58.727" v="4355" actId="478"/>
          <ac:picMkLst>
            <pc:docMk/>
            <pc:sldMk cId="245716528" sldId="350"/>
            <ac:picMk id="3074" creationId="{FA02A1E7-1B0A-48CB-BF0E-411FA44CD792}"/>
          </ac:picMkLst>
        </pc:picChg>
        <pc:picChg chg="add mod">
          <ac:chgData name="Jakub Gajda" userId="b4603d6f1e78ec29" providerId="LiveId" clId="{648A7FB6-4469-4B25-B0E3-007EEF68AD63}" dt="2021-03-15T17:45:14.896" v="4359" actId="1076"/>
          <ac:picMkLst>
            <pc:docMk/>
            <pc:sldMk cId="245716528" sldId="350"/>
            <ac:picMk id="3076" creationId="{72CD35E8-E705-453C-8BA7-1BB969434D3E}"/>
          </ac:picMkLst>
        </pc:picChg>
      </pc:sldChg>
      <pc:sldChg chg="addSp delSp modSp new mod">
        <pc:chgData name="Jakub Gajda" userId="b4603d6f1e78ec29" providerId="LiveId" clId="{648A7FB6-4469-4B25-B0E3-007EEF68AD63}" dt="2021-03-15T17:48:16.821" v="4414"/>
        <pc:sldMkLst>
          <pc:docMk/>
          <pc:sldMk cId="3963764438" sldId="351"/>
        </pc:sldMkLst>
        <pc:spChg chg="del">
          <ac:chgData name="Jakub Gajda" userId="b4603d6f1e78ec29" providerId="LiveId" clId="{648A7FB6-4469-4B25-B0E3-007EEF68AD63}" dt="2021-03-15T17:45:57.815" v="4361" actId="478"/>
          <ac:spMkLst>
            <pc:docMk/>
            <pc:sldMk cId="3963764438" sldId="351"/>
            <ac:spMk id="2" creationId="{BFF88060-9E69-4849-BF4C-D4D0F4456301}"/>
          </ac:spMkLst>
        </pc:spChg>
        <pc:spChg chg="add mod">
          <ac:chgData name="Jakub Gajda" userId="b4603d6f1e78ec29" providerId="LiveId" clId="{648A7FB6-4469-4B25-B0E3-007EEF68AD63}" dt="2021-03-15T17:46:30.997" v="4372" actId="20577"/>
          <ac:spMkLst>
            <pc:docMk/>
            <pc:sldMk cId="3963764438" sldId="351"/>
            <ac:spMk id="6" creationId="{E006321A-2633-40F3-B96C-7C81A1CDDAF4}"/>
          </ac:spMkLst>
        </pc:spChg>
        <pc:picChg chg="add mod">
          <ac:chgData name="Jakub Gajda" userId="b4603d6f1e78ec29" providerId="LiveId" clId="{648A7FB6-4469-4B25-B0E3-007EEF68AD63}" dt="2021-03-15T17:48:16.821" v="4414"/>
          <ac:picMkLst>
            <pc:docMk/>
            <pc:sldMk cId="3963764438" sldId="351"/>
            <ac:picMk id="7" creationId="{C6EE0B66-5B13-4F2D-AB7B-636F25FA1FCE}"/>
          </ac:picMkLst>
        </pc:picChg>
      </pc:sldChg>
      <pc:sldChg chg="addSp delSp modSp new mod">
        <pc:chgData name="Jakub Gajda" userId="b4603d6f1e78ec29" providerId="LiveId" clId="{648A7FB6-4469-4B25-B0E3-007EEF68AD63}" dt="2021-03-15T18:00:05.850" v="4614" actId="20577"/>
        <pc:sldMkLst>
          <pc:docMk/>
          <pc:sldMk cId="3944005009" sldId="352"/>
        </pc:sldMkLst>
        <pc:spChg chg="mod">
          <ac:chgData name="Jakub Gajda" userId="b4603d6f1e78ec29" providerId="LiveId" clId="{648A7FB6-4469-4B25-B0E3-007EEF68AD63}" dt="2021-03-15T18:00:05.850" v="4614" actId="20577"/>
          <ac:spMkLst>
            <pc:docMk/>
            <pc:sldMk cId="3944005009" sldId="352"/>
            <ac:spMk id="2" creationId="{7CE0470E-C8E3-4E09-AC47-CF53A0B4EA9F}"/>
          </ac:spMkLst>
        </pc:spChg>
        <pc:spChg chg="add mod">
          <ac:chgData name="Jakub Gajda" userId="b4603d6f1e78ec29" providerId="LiveId" clId="{648A7FB6-4469-4B25-B0E3-007EEF68AD63}" dt="2021-03-15T17:58:24.061" v="4547" actId="1076"/>
          <ac:spMkLst>
            <pc:docMk/>
            <pc:sldMk cId="3944005009" sldId="352"/>
            <ac:spMk id="7" creationId="{1712A72C-675E-4C75-B8F3-BB3DC43FD382}"/>
          </ac:spMkLst>
        </pc:spChg>
        <pc:spChg chg="add mod">
          <ac:chgData name="Jakub Gajda" userId="b4603d6f1e78ec29" providerId="LiveId" clId="{648A7FB6-4469-4B25-B0E3-007EEF68AD63}" dt="2021-03-15T17:59:59.735" v="4606" actId="207"/>
          <ac:spMkLst>
            <pc:docMk/>
            <pc:sldMk cId="3944005009" sldId="352"/>
            <ac:spMk id="8" creationId="{F3951A71-DCCA-42A3-ABC6-7F4CFB346042}"/>
          </ac:spMkLst>
        </pc:spChg>
        <pc:spChg chg="add del">
          <ac:chgData name="Jakub Gajda" userId="b4603d6f1e78ec29" providerId="LiveId" clId="{648A7FB6-4469-4B25-B0E3-007EEF68AD63}" dt="2021-03-15T17:57:14.713" v="4445"/>
          <ac:spMkLst>
            <pc:docMk/>
            <pc:sldMk cId="3944005009" sldId="352"/>
            <ac:spMk id="9" creationId="{0941C968-1CDA-43FC-A17B-ED9EA1967C8B}"/>
          </ac:spMkLst>
        </pc:spChg>
        <pc:spChg chg="add del">
          <ac:chgData name="Jakub Gajda" userId="b4603d6f1e78ec29" providerId="LiveId" clId="{648A7FB6-4469-4B25-B0E3-007EEF68AD63}" dt="2021-03-15T17:58:16.068" v="4543"/>
          <ac:spMkLst>
            <pc:docMk/>
            <pc:sldMk cId="3944005009" sldId="352"/>
            <ac:spMk id="10" creationId="{76D412FE-790D-4471-B08E-234D9DB90C8E}"/>
          </ac:spMkLst>
        </pc:spChg>
        <pc:spChg chg="add mod">
          <ac:chgData name="Jakub Gajda" userId="b4603d6f1e78ec29" providerId="LiveId" clId="{648A7FB6-4469-4B25-B0E3-007EEF68AD63}" dt="2021-03-15T17:58:32.116" v="4549" actId="1076"/>
          <ac:spMkLst>
            <pc:docMk/>
            <pc:sldMk cId="3944005009" sldId="352"/>
            <ac:spMk id="12" creationId="{BD5D9A05-2993-4787-8F82-E9A5F96A6FC0}"/>
          </ac:spMkLst>
        </pc:spChg>
        <pc:spChg chg="add del">
          <ac:chgData name="Jakub Gajda" userId="b4603d6f1e78ec29" providerId="LiveId" clId="{648A7FB6-4469-4B25-B0E3-007EEF68AD63}" dt="2021-03-15T17:59:13.932" v="4573"/>
          <ac:spMkLst>
            <pc:docMk/>
            <pc:sldMk cId="3944005009" sldId="352"/>
            <ac:spMk id="16" creationId="{061BFA90-C41E-4C26-A747-5E9D9E2881C5}"/>
          </ac:spMkLst>
        </pc:spChg>
        <pc:spChg chg="add del mod">
          <ac:chgData name="Jakub Gajda" userId="b4603d6f1e78ec29" providerId="LiveId" clId="{648A7FB6-4469-4B25-B0E3-007EEF68AD63}" dt="2021-03-15T17:59:13.579" v="4572"/>
          <ac:spMkLst>
            <pc:docMk/>
            <pc:sldMk cId="3944005009" sldId="352"/>
            <ac:spMk id="17" creationId="{E70462AF-62CE-4806-B343-3178E284E0CA}"/>
          </ac:spMkLst>
        </pc:spChg>
        <pc:picChg chg="add mod">
          <ac:chgData name="Jakub Gajda" userId="b4603d6f1e78ec29" providerId="LiveId" clId="{648A7FB6-4469-4B25-B0E3-007EEF68AD63}" dt="2021-03-15T17:48:18.403" v="4415"/>
          <ac:picMkLst>
            <pc:docMk/>
            <pc:sldMk cId="3944005009" sldId="352"/>
            <ac:picMk id="5" creationId="{01021EBE-F13E-46B4-848A-438B609F2D63}"/>
          </ac:picMkLst>
        </pc:picChg>
        <pc:cxnChg chg="add mod">
          <ac:chgData name="Jakub Gajda" userId="b4603d6f1e78ec29" providerId="LiveId" clId="{648A7FB6-4469-4B25-B0E3-007EEF68AD63}" dt="2021-03-15T17:58:51.102" v="4551" actId="14100"/>
          <ac:cxnSpMkLst>
            <pc:docMk/>
            <pc:sldMk cId="3944005009" sldId="352"/>
            <ac:cxnSpMk id="14" creationId="{3771D1F8-FECB-4DF2-B60C-2DA6826CEF31}"/>
          </ac:cxnSpMkLst>
        </pc:cxnChg>
      </pc:sldChg>
      <pc:sldChg chg="addSp modSp new mod">
        <pc:chgData name="Jakub Gajda" userId="b4603d6f1e78ec29" providerId="LiveId" clId="{648A7FB6-4469-4B25-B0E3-007EEF68AD63}" dt="2021-03-20T14:03:43.280" v="8072"/>
        <pc:sldMkLst>
          <pc:docMk/>
          <pc:sldMk cId="447500287" sldId="353"/>
        </pc:sldMkLst>
        <pc:spChg chg="mod">
          <ac:chgData name="Jakub Gajda" userId="b4603d6f1e78ec29" providerId="LiveId" clId="{648A7FB6-4469-4B25-B0E3-007EEF68AD63}" dt="2021-03-15T18:13:52.927" v="4620" actId="20577"/>
          <ac:spMkLst>
            <pc:docMk/>
            <pc:sldMk cId="447500287" sldId="353"/>
            <ac:spMk id="2" creationId="{939CE693-9FDC-4328-87A1-4498A769C377}"/>
          </ac:spMkLst>
        </pc:spChg>
        <pc:spChg chg="add mod">
          <ac:chgData name="Jakub Gajda" userId="b4603d6f1e78ec29" providerId="LiveId" clId="{648A7FB6-4469-4B25-B0E3-007EEF68AD63}" dt="2021-03-15T18:14:15.326" v="4633" actId="1076"/>
          <ac:spMkLst>
            <pc:docMk/>
            <pc:sldMk cId="447500287" sldId="353"/>
            <ac:spMk id="6" creationId="{A0223ED1-6A4B-437E-91CD-D58B544546FB}"/>
          </ac:spMkLst>
        </pc:spChg>
        <pc:picChg chg="add mod">
          <ac:chgData name="Jakub Gajda" userId="b4603d6f1e78ec29" providerId="LiveId" clId="{648A7FB6-4469-4B25-B0E3-007EEF68AD63}" dt="2021-03-20T14:03:43.280" v="8072"/>
          <ac:picMkLst>
            <pc:docMk/>
            <pc:sldMk cId="447500287" sldId="353"/>
            <ac:picMk id="7" creationId="{7752F8FB-38A7-41BE-9979-B231A4B12296}"/>
          </ac:picMkLst>
        </pc:picChg>
      </pc:sldChg>
      <pc:sldChg chg="addSp modSp new mod">
        <pc:chgData name="Jakub Gajda" userId="b4603d6f1e78ec29" providerId="LiveId" clId="{648A7FB6-4469-4B25-B0E3-007EEF68AD63}" dt="2021-03-20T14:03:48.430" v="8074"/>
        <pc:sldMkLst>
          <pc:docMk/>
          <pc:sldMk cId="309254326" sldId="354"/>
        </pc:sldMkLst>
        <pc:spChg chg="mod">
          <ac:chgData name="Jakub Gajda" userId="b4603d6f1e78ec29" providerId="LiveId" clId="{648A7FB6-4469-4B25-B0E3-007EEF68AD63}" dt="2021-03-16T16:12:11.545" v="4725" actId="20577"/>
          <ac:spMkLst>
            <pc:docMk/>
            <pc:sldMk cId="309254326" sldId="354"/>
            <ac:spMk id="2" creationId="{67436225-ACAE-42BA-B89E-FB0911709B7E}"/>
          </ac:spMkLst>
        </pc:spChg>
        <pc:spChg chg="add mod">
          <ac:chgData name="Jakub Gajda" userId="b4603d6f1e78ec29" providerId="LiveId" clId="{648A7FB6-4469-4B25-B0E3-007EEF68AD63}" dt="2021-03-16T16:55:20.614" v="4790" actId="207"/>
          <ac:spMkLst>
            <pc:docMk/>
            <pc:sldMk cId="309254326" sldId="354"/>
            <ac:spMk id="6" creationId="{04B00923-9E87-427F-BCBA-BDEAEA9558F6}"/>
          </ac:spMkLst>
        </pc:spChg>
        <pc:picChg chg="add mod">
          <ac:chgData name="Jakub Gajda" userId="b4603d6f1e78ec29" providerId="LiveId" clId="{648A7FB6-4469-4B25-B0E3-007EEF68AD63}" dt="2021-03-20T14:03:48.430" v="8074"/>
          <ac:picMkLst>
            <pc:docMk/>
            <pc:sldMk cId="309254326" sldId="354"/>
            <ac:picMk id="7" creationId="{C18273A9-B953-4E47-B871-CCE882FA34A1}"/>
          </ac:picMkLst>
        </pc:picChg>
      </pc:sldChg>
      <pc:sldChg chg="addSp delSp modSp add mod">
        <pc:chgData name="Jakub Gajda" userId="b4603d6f1e78ec29" providerId="LiveId" clId="{648A7FB6-4469-4B25-B0E3-007EEF68AD63}" dt="2021-03-20T14:03:49.646" v="8075"/>
        <pc:sldMkLst>
          <pc:docMk/>
          <pc:sldMk cId="3056375717" sldId="355"/>
        </pc:sldMkLst>
        <pc:spChg chg="mod">
          <ac:chgData name="Jakub Gajda" userId="b4603d6f1e78ec29" providerId="LiveId" clId="{648A7FB6-4469-4B25-B0E3-007EEF68AD63}" dt="2021-03-16T16:23:59.488" v="4746" actId="20577"/>
          <ac:spMkLst>
            <pc:docMk/>
            <pc:sldMk cId="3056375717" sldId="355"/>
            <ac:spMk id="2" creationId="{67436225-ACAE-42BA-B89E-FB0911709B7E}"/>
          </ac:spMkLst>
        </pc:spChg>
        <pc:spChg chg="del mod">
          <ac:chgData name="Jakub Gajda" userId="b4603d6f1e78ec29" providerId="LiveId" clId="{648A7FB6-4469-4B25-B0E3-007EEF68AD63}" dt="2021-03-16T16:28:54.852" v="4748" actId="478"/>
          <ac:spMkLst>
            <pc:docMk/>
            <pc:sldMk cId="3056375717" sldId="355"/>
            <ac:spMk id="6" creationId="{04B00923-9E87-427F-BCBA-BDEAEA9558F6}"/>
          </ac:spMkLst>
        </pc:spChg>
        <pc:spChg chg="add mod">
          <ac:chgData name="Jakub Gajda" userId="b4603d6f1e78ec29" providerId="LiveId" clId="{648A7FB6-4469-4B25-B0E3-007EEF68AD63}" dt="2021-03-16T16:29:13.767" v="4761" actId="404"/>
          <ac:spMkLst>
            <pc:docMk/>
            <pc:sldMk cId="3056375717" sldId="355"/>
            <ac:spMk id="7" creationId="{9E164F32-1CA4-4310-92B9-E6D490325F87}"/>
          </ac:spMkLst>
        </pc:spChg>
        <pc:spChg chg="add mod">
          <ac:chgData name="Jakub Gajda" userId="b4603d6f1e78ec29" providerId="LiveId" clId="{648A7FB6-4469-4B25-B0E3-007EEF68AD63}" dt="2021-03-16T16:29:31.795" v="4763" actId="1076"/>
          <ac:spMkLst>
            <pc:docMk/>
            <pc:sldMk cId="3056375717" sldId="355"/>
            <ac:spMk id="9" creationId="{A9A3CFFB-64A2-465D-9257-EE411EB57775}"/>
          </ac:spMkLst>
        </pc:spChg>
        <pc:picChg chg="add mod">
          <ac:chgData name="Jakub Gajda" userId="b4603d6f1e78ec29" providerId="LiveId" clId="{648A7FB6-4469-4B25-B0E3-007EEF68AD63}" dt="2021-03-20T14:03:49.646" v="8075"/>
          <ac:picMkLst>
            <pc:docMk/>
            <pc:sldMk cId="3056375717" sldId="355"/>
            <ac:picMk id="8" creationId="{D4E1E8E7-10D2-4B62-99A1-78F4C12D1301}"/>
          </ac:picMkLst>
        </pc:picChg>
      </pc:sldChg>
      <pc:sldChg chg="addSp modSp new mod ord">
        <pc:chgData name="Jakub Gajda" userId="b4603d6f1e78ec29" providerId="LiveId" clId="{648A7FB6-4469-4B25-B0E3-007EEF68AD63}" dt="2021-03-20T14:03:46.645" v="8073"/>
        <pc:sldMkLst>
          <pc:docMk/>
          <pc:sldMk cId="330476319" sldId="356"/>
        </pc:sldMkLst>
        <pc:spChg chg="mod">
          <ac:chgData name="Jakub Gajda" userId="b4603d6f1e78ec29" providerId="LiveId" clId="{648A7FB6-4469-4B25-B0E3-007EEF68AD63}" dt="2021-03-16T16:52:57.953" v="4779"/>
          <ac:spMkLst>
            <pc:docMk/>
            <pc:sldMk cId="330476319" sldId="356"/>
            <ac:spMk id="2" creationId="{56263F50-B579-4E63-8444-B326AEC41913}"/>
          </ac:spMkLst>
        </pc:spChg>
        <pc:spChg chg="add mod">
          <ac:chgData name="Jakub Gajda" userId="b4603d6f1e78ec29" providerId="LiveId" clId="{648A7FB6-4469-4B25-B0E3-007EEF68AD63}" dt="2021-03-16T16:56:03.753" v="4796" actId="113"/>
          <ac:spMkLst>
            <pc:docMk/>
            <pc:sldMk cId="330476319" sldId="356"/>
            <ac:spMk id="6" creationId="{58466721-2C12-4B74-B8A8-95C235C54F32}"/>
          </ac:spMkLst>
        </pc:spChg>
        <pc:picChg chg="add mod">
          <ac:chgData name="Jakub Gajda" userId="b4603d6f1e78ec29" providerId="LiveId" clId="{648A7FB6-4469-4B25-B0E3-007EEF68AD63}" dt="2021-03-20T14:03:46.645" v="8073"/>
          <ac:picMkLst>
            <pc:docMk/>
            <pc:sldMk cId="330476319" sldId="356"/>
            <ac:picMk id="7" creationId="{2CB6274D-CF4B-45B0-B31C-335364AA5826}"/>
          </ac:picMkLst>
        </pc:picChg>
      </pc:sldChg>
      <pc:sldChg chg="addSp delSp modSp new mod">
        <pc:chgData name="Jakub Gajda" userId="b4603d6f1e78ec29" providerId="LiveId" clId="{648A7FB6-4469-4B25-B0E3-007EEF68AD63}" dt="2021-03-20T14:03:50.991" v="8076"/>
        <pc:sldMkLst>
          <pc:docMk/>
          <pc:sldMk cId="2445762921" sldId="357"/>
        </pc:sldMkLst>
        <pc:spChg chg="mod">
          <ac:chgData name="Jakub Gajda" userId="b4603d6f1e78ec29" providerId="LiveId" clId="{648A7FB6-4469-4B25-B0E3-007EEF68AD63}" dt="2021-03-16T16:56:56.095" v="4807" actId="20577"/>
          <ac:spMkLst>
            <pc:docMk/>
            <pc:sldMk cId="2445762921" sldId="357"/>
            <ac:spMk id="2" creationId="{BD4D1AC4-2B9A-4E2A-943D-0C31DA952EE9}"/>
          </ac:spMkLst>
        </pc:spChg>
        <pc:spChg chg="add mod">
          <ac:chgData name="Jakub Gajda" userId="b4603d6f1e78ec29" providerId="LiveId" clId="{648A7FB6-4469-4B25-B0E3-007EEF68AD63}" dt="2021-03-16T19:24:04.349" v="4832" actId="20577"/>
          <ac:spMkLst>
            <pc:docMk/>
            <pc:sldMk cId="2445762921" sldId="357"/>
            <ac:spMk id="5" creationId="{5DA64BC2-1EF1-406B-B48B-905866CC9E0E}"/>
          </ac:spMkLst>
        </pc:spChg>
        <pc:spChg chg="add del mod">
          <ac:chgData name="Jakub Gajda" userId="b4603d6f1e78ec29" providerId="LiveId" clId="{648A7FB6-4469-4B25-B0E3-007EEF68AD63}" dt="2021-03-16T19:24:13.518" v="4836" actId="22"/>
          <ac:spMkLst>
            <pc:docMk/>
            <pc:sldMk cId="2445762921" sldId="357"/>
            <ac:spMk id="7" creationId="{D6F8922C-751A-487F-AEEB-9961BDD435A7}"/>
          </ac:spMkLst>
        </pc:spChg>
        <pc:spChg chg="add mod">
          <ac:chgData name="Jakub Gajda" userId="b4603d6f1e78ec29" providerId="LiveId" clId="{648A7FB6-4469-4B25-B0E3-007EEF68AD63}" dt="2021-03-16T19:24:18.079" v="4838" actId="1076"/>
          <ac:spMkLst>
            <pc:docMk/>
            <pc:sldMk cId="2445762921" sldId="357"/>
            <ac:spMk id="9" creationId="{A7B878D8-4623-45DB-BC3A-841DE003AB31}"/>
          </ac:spMkLst>
        </pc:spChg>
        <pc:picChg chg="add mod">
          <ac:chgData name="Jakub Gajda" userId="b4603d6f1e78ec29" providerId="LiveId" clId="{648A7FB6-4469-4B25-B0E3-007EEF68AD63}" dt="2021-03-20T14:03:50.991" v="8076"/>
          <ac:picMkLst>
            <pc:docMk/>
            <pc:sldMk cId="2445762921" sldId="357"/>
            <ac:picMk id="7" creationId="{ADE96190-34A8-4976-BED6-D7C8868B5063}"/>
          </ac:picMkLst>
        </pc:picChg>
      </pc:sldChg>
      <pc:sldChg chg="addSp delSp modSp add mod">
        <pc:chgData name="Jakub Gajda" userId="b4603d6f1e78ec29" providerId="LiveId" clId="{648A7FB6-4469-4B25-B0E3-007EEF68AD63}" dt="2021-03-20T14:03:52.223" v="8077"/>
        <pc:sldMkLst>
          <pc:docMk/>
          <pc:sldMk cId="103875701" sldId="358"/>
        </pc:sldMkLst>
        <pc:spChg chg="del">
          <ac:chgData name="Jakub Gajda" userId="b4603d6f1e78ec29" providerId="LiveId" clId="{648A7FB6-4469-4B25-B0E3-007EEF68AD63}" dt="2021-03-16T19:24:41.543" v="4840" actId="478"/>
          <ac:spMkLst>
            <pc:docMk/>
            <pc:sldMk cId="103875701" sldId="358"/>
            <ac:spMk id="5" creationId="{5DA64BC2-1EF1-406B-B48B-905866CC9E0E}"/>
          </ac:spMkLst>
        </pc:spChg>
        <pc:spChg chg="add mod">
          <ac:chgData name="Jakub Gajda" userId="b4603d6f1e78ec29" providerId="LiveId" clId="{648A7FB6-4469-4B25-B0E3-007EEF68AD63}" dt="2021-03-16T19:35:52.033" v="4849" actId="207"/>
          <ac:spMkLst>
            <pc:docMk/>
            <pc:sldMk cId="103875701" sldId="358"/>
            <ac:spMk id="8" creationId="{8AB05A69-D449-4F51-A72F-E12C5E74472A}"/>
          </ac:spMkLst>
        </pc:spChg>
        <pc:spChg chg="del">
          <ac:chgData name="Jakub Gajda" userId="b4603d6f1e78ec29" providerId="LiveId" clId="{648A7FB6-4469-4B25-B0E3-007EEF68AD63}" dt="2021-03-16T19:24:41.543" v="4840" actId="478"/>
          <ac:spMkLst>
            <pc:docMk/>
            <pc:sldMk cId="103875701" sldId="358"/>
            <ac:spMk id="9" creationId="{A7B878D8-4623-45DB-BC3A-841DE003AB31}"/>
          </ac:spMkLst>
        </pc:spChg>
        <pc:picChg chg="add mod">
          <ac:chgData name="Jakub Gajda" userId="b4603d6f1e78ec29" providerId="LiveId" clId="{648A7FB6-4469-4B25-B0E3-007EEF68AD63}" dt="2021-03-20T14:03:52.223" v="8077"/>
          <ac:picMkLst>
            <pc:docMk/>
            <pc:sldMk cId="103875701" sldId="358"/>
            <ac:picMk id="6" creationId="{0AF9508D-2E20-4555-872A-A8E4222B3D3B}"/>
          </ac:picMkLst>
        </pc:picChg>
      </pc:sldChg>
      <pc:sldChg chg="addSp modSp new mod">
        <pc:chgData name="Jakub Gajda" userId="b4603d6f1e78ec29" providerId="LiveId" clId="{648A7FB6-4469-4B25-B0E3-007EEF68AD63}" dt="2021-03-21T05:52:24.324" v="8634" actId="20577"/>
        <pc:sldMkLst>
          <pc:docMk/>
          <pc:sldMk cId="768016032" sldId="359"/>
        </pc:sldMkLst>
        <pc:spChg chg="mod">
          <ac:chgData name="Jakub Gajda" userId="b4603d6f1e78ec29" providerId="LiveId" clId="{648A7FB6-4469-4B25-B0E3-007EEF68AD63}" dt="2021-03-21T05:52:24.324" v="8634" actId="20577"/>
          <ac:spMkLst>
            <pc:docMk/>
            <pc:sldMk cId="768016032" sldId="359"/>
            <ac:spMk id="2" creationId="{B59F48A1-65FD-4874-ACF0-5B130A31E69B}"/>
          </ac:spMkLst>
        </pc:spChg>
        <pc:spChg chg="add mod">
          <ac:chgData name="Jakub Gajda" userId="b4603d6f1e78ec29" providerId="LiveId" clId="{648A7FB6-4469-4B25-B0E3-007EEF68AD63}" dt="2021-03-16T19:39:53.527" v="5006" actId="20577"/>
          <ac:spMkLst>
            <pc:docMk/>
            <pc:sldMk cId="768016032" sldId="359"/>
            <ac:spMk id="5" creationId="{7FE959BC-F97F-4B8A-9B89-01A05809113D}"/>
          </ac:spMkLst>
        </pc:spChg>
        <pc:picChg chg="add mod">
          <ac:chgData name="Jakub Gajda" userId="b4603d6f1e78ec29" providerId="LiveId" clId="{648A7FB6-4469-4B25-B0E3-007EEF68AD63}" dt="2021-03-20T14:03:53.501" v="8078"/>
          <ac:picMkLst>
            <pc:docMk/>
            <pc:sldMk cId="768016032" sldId="359"/>
            <ac:picMk id="6" creationId="{DA2905EE-B62E-4B04-9BC2-B5E093A1027D}"/>
          </ac:picMkLst>
        </pc:picChg>
      </pc:sldChg>
      <pc:sldChg chg="addSp delSp modSp new mod">
        <pc:chgData name="Jakub Gajda" userId="b4603d6f1e78ec29" providerId="LiveId" clId="{648A7FB6-4469-4B25-B0E3-007EEF68AD63}" dt="2021-03-20T14:03:54.594" v="8079"/>
        <pc:sldMkLst>
          <pc:docMk/>
          <pc:sldMk cId="2982469364" sldId="360"/>
        </pc:sldMkLst>
        <pc:spChg chg="mod">
          <ac:chgData name="Jakub Gajda" userId="b4603d6f1e78ec29" providerId="LiveId" clId="{648A7FB6-4469-4B25-B0E3-007EEF68AD63}" dt="2021-03-20T07:13:06.866" v="5119" actId="27636"/>
          <ac:spMkLst>
            <pc:docMk/>
            <pc:sldMk cId="2982469364" sldId="360"/>
            <ac:spMk id="2" creationId="{99711E24-22AF-44A1-8D43-D20162D27570}"/>
          </ac:spMkLst>
        </pc:spChg>
        <pc:spChg chg="add del mod">
          <ac:chgData name="Jakub Gajda" userId="b4603d6f1e78ec29" providerId="LiveId" clId="{648A7FB6-4469-4B25-B0E3-007EEF68AD63}" dt="2021-03-20T07:12:56.646" v="5098" actId="478"/>
          <ac:spMkLst>
            <pc:docMk/>
            <pc:sldMk cId="2982469364" sldId="360"/>
            <ac:spMk id="5" creationId="{86B9BA3E-57B7-4B6A-8A3E-1333DE87DC73}"/>
          </ac:spMkLst>
        </pc:spChg>
        <pc:graphicFrameChg chg="add mod modGraphic">
          <ac:chgData name="Jakub Gajda" userId="b4603d6f1e78ec29" providerId="LiveId" clId="{648A7FB6-4469-4B25-B0E3-007EEF68AD63}" dt="2021-03-20T07:13:58.532" v="5187" actId="122"/>
          <ac:graphicFrameMkLst>
            <pc:docMk/>
            <pc:sldMk cId="2982469364" sldId="360"/>
            <ac:graphicFrameMk id="6" creationId="{4BDB1E14-300E-4381-ACFD-E8DB23B56C93}"/>
          </ac:graphicFrameMkLst>
        </pc:graphicFrameChg>
        <pc:picChg chg="add mod">
          <ac:chgData name="Jakub Gajda" userId="b4603d6f1e78ec29" providerId="LiveId" clId="{648A7FB6-4469-4B25-B0E3-007EEF68AD63}" dt="2021-03-20T14:03:54.594" v="8079"/>
          <ac:picMkLst>
            <pc:docMk/>
            <pc:sldMk cId="2982469364" sldId="360"/>
            <ac:picMk id="7" creationId="{BFA4A2B9-0560-4606-B870-2B420AF394B5}"/>
          </ac:picMkLst>
        </pc:picChg>
      </pc:sldChg>
      <pc:sldChg chg="addSp delSp modSp new del mod">
        <pc:chgData name="Jakub Gajda" userId="b4603d6f1e78ec29" providerId="LiveId" clId="{648A7FB6-4469-4B25-B0E3-007EEF68AD63}" dt="2021-03-20T07:11:01.450" v="5051" actId="47"/>
        <pc:sldMkLst>
          <pc:docMk/>
          <pc:sldMk cId="444370604" sldId="361"/>
        </pc:sldMkLst>
        <pc:spChg chg="mod">
          <ac:chgData name="Jakub Gajda" userId="b4603d6f1e78ec29" providerId="LiveId" clId="{648A7FB6-4469-4B25-B0E3-007EEF68AD63}" dt="2021-03-20T07:02:10.550" v="5038" actId="20577"/>
          <ac:spMkLst>
            <pc:docMk/>
            <pc:sldMk cId="444370604" sldId="361"/>
            <ac:spMk id="2" creationId="{39A8B5FA-FD42-4947-85BA-81A2CDB43079}"/>
          </ac:spMkLst>
        </pc:spChg>
        <pc:spChg chg="add del mod">
          <ac:chgData name="Jakub Gajda" userId="b4603d6f1e78ec29" providerId="LiveId" clId="{648A7FB6-4469-4B25-B0E3-007EEF68AD63}" dt="2021-03-20T07:08:12.651" v="5043" actId="478"/>
          <ac:spMkLst>
            <pc:docMk/>
            <pc:sldMk cId="444370604" sldId="361"/>
            <ac:spMk id="6" creationId="{517D6214-8498-483E-85D0-678614368906}"/>
          </ac:spMkLst>
        </pc:spChg>
        <pc:spChg chg="add mod">
          <ac:chgData name="Jakub Gajda" userId="b4603d6f1e78ec29" providerId="LiveId" clId="{648A7FB6-4469-4B25-B0E3-007EEF68AD63}" dt="2021-03-20T07:08:22.358" v="5048" actId="1076"/>
          <ac:spMkLst>
            <pc:docMk/>
            <pc:sldMk cId="444370604" sldId="361"/>
            <ac:spMk id="8" creationId="{E311317A-2571-4D36-963C-55217200948A}"/>
          </ac:spMkLst>
        </pc:spChg>
      </pc:sldChg>
      <pc:sldChg chg="addSp modSp new mod">
        <pc:chgData name="Jakub Gajda" userId="b4603d6f1e78ec29" providerId="LiveId" clId="{648A7FB6-4469-4B25-B0E3-007EEF68AD63}" dt="2021-03-31T05:55:45.742" v="9582" actId="1076"/>
        <pc:sldMkLst>
          <pc:docMk/>
          <pc:sldMk cId="4130924526" sldId="361"/>
        </pc:sldMkLst>
        <pc:spChg chg="mod">
          <ac:chgData name="Jakub Gajda" userId="b4603d6f1e78ec29" providerId="LiveId" clId="{648A7FB6-4469-4B25-B0E3-007EEF68AD63}" dt="2021-03-20T07:14:27.838" v="5190" actId="27636"/>
          <ac:spMkLst>
            <pc:docMk/>
            <pc:sldMk cId="4130924526" sldId="361"/>
            <ac:spMk id="2" creationId="{4345B42D-A1A5-4220-87C5-666C8B7F18F9}"/>
          </ac:spMkLst>
        </pc:spChg>
        <pc:spChg chg="add mod">
          <ac:chgData name="Jakub Gajda" userId="b4603d6f1e78ec29" providerId="LiveId" clId="{648A7FB6-4469-4B25-B0E3-007EEF68AD63}" dt="2021-03-31T05:55:45.742" v="9582" actId="1076"/>
          <ac:spMkLst>
            <pc:docMk/>
            <pc:sldMk cId="4130924526" sldId="361"/>
            <ac:spMk id="5" creationId="{44D61C71-B7A6-4FA7-8E28-FA21CFDA19CF}"/>
          </ac:spMkLst>
        </pc:spChg>
        <pc:picChg chg="add mod">
          <ac:chgData name="Jakub Gajda" userId="b4603d6f1e78ec29" providerId="LiveId" clId="{648A7FB6-4469-4B25-B0E3-007EEF68AD63}" dt="2021-03-20T14:03:56.061" v="8080"/>
          <ac:picMkLst>
            <pc:docMk/>
            <pc:sldMk cId="4130924526" sldId="361"/>
            <ac:picMk id="6" creationId="{404CA235-CB20-4961-8CE4-22F52F82ED33}"/>
          </ac:picMkLst>
        </pc:picChg>
      </pc:sldChg>
      <pc:sldChg chg="addSp modSp new mod">
        <pc:chgData name="Jakub Gajda" userId="b4603d6f1e78ec29" providerId="LiveId" clId="{648A7FB6-4469-4B25-B0E3-007EEF68AD63}" dt="2021-03-20T14:03:57.390" v="8081"/>
        <pc:sldMkLst>
          <pc:docMk/>
          <pc:sldMk cId="1398817416" sldId="362"/>
        </pc:sldMkLst>
        <pc:spChg chg="mod">
          <ac:chgData name="Jakub Gajda" userId="b4603d6f1e78ec29" providerId="LiveId" clId="{648A7FB6-4469-4B25-B0E3-007EEF68AD63}" dt="2021-03-20T07:18:57.813" v="5267" actId="20577"/>
          <ac:spMkLst>
            <pc:docMk/>
            <pc:sldMk cId="1398817416" sldId="362"/>
            <ac:spMk id="2" creationId="{74F3E5D3-3CB4-46C6-96F9-D78221F1A90A}"/>
          </ac:spMkLst>
        </pc:spChg>
        <pc:picChg chg="add mod">
          <ac:chgData name="Jakub Gajda" userId="b4603d6f1e78ec29" providerId="LiveId" clId="{648A7FB6-4469-4B25-B0E3-007EEF68AD63}" dt="2021-03-20T14:03:57.390" v="8081"/>
          <ac:picMkLst>
            <pc:docMk/>
            <pc:sldMk cId="1398817416" sldId="362"/>
            <ac:picMk id="6" creationId="{62748524-284E-4D96-BAC4-153FD5A53D04}"/>
          </ac:picMkLst>
        </pc:picChg>
        <pc:picChg chg="add mod">
          <ac:chgData name="Jakub Gajda" userId="b4603d6f1e78ec29" providerId="LiveId" clId="{648A7FB6-4469-4B25-B0E3-007EEF68AD63}" dt="2021-03-20T07:19:14.512" v="5281" actId="1076"/>
          <ac:picMkLst>
            <pc:docMk/>
            <pc:sldMk cId="1398817416" sldId="362"/>
            <ac:picMk id="1026" creationId="{C45F6E55-508B-4AD1-99B8-C6A68B59E464}"/>
          </ac:picMkLst>
        </pc:picChg>
      </pc:sldChg>
      <pc:sldChg chg="addSp delSp modSp new del">
        <pc:chgData name="Jakub Gajda" userId="b4603d6f1e78ec29" providerId="LiveId" clId="{648A7FB6-4469-4B25-B0E3-007EEF68AD63}" dt="2021-03-20T07:10:58.918" v="5050" actId="47"/>
        <pc:sldMkLst>
          <pc:docMk/>
          <pc:sldMk cId="1633753972" sldId="362"/>
        </pc:sldMkLst>
        <pc:spChg chg="del">
          <ac:chgData name="Jakub Gajda" userId="b4603d6f1e78ec29" providerId="LiveId" clId="{648A7FB6-4469-4B25-B0E3-007EEF68AD63}" dt="2021-03-20T07:08:40.582" v="5049"/>
          <ac:spMkLst>
            <pc:docMk/>
            <pc:sldMk cId="1633753972" sldId="362"/>
            <ac:spMk id="2" creationId="{6F8D73B7-E6D4-43F7-91A4-10D9DD4F1838}"/>
          </ac:spMkLst>
        </pc:spChg>
        <pc:spChg chg="add mod">
          <ac:chgData name="Jakub Gajda" userId="b4603d6f1e78ec29" providerId="LiveId" clId="{648A7FB6-4469-4B25-B0E3-007EEF68AD63}" dt="2021-03-20T07:08:40.582" v="5049"/>
          <ac:spMkLst>
            <pc:docMk/>
            <pc:sldMk cId="1633753972" sldId="362"/>
            <ac:spMk id="5" creationId="{8B0FC7BE-E111-4199-BF91-539472DFBA49}"/>
          </ac:spMkLst>
        </pc:spChg>
      </pc:sldChg>
      <pc:sldChg chg="addSp modSp new mod">
        <pc:chgData name="Jakub Gajda" userId="b4603d6f1e78ec29" providerId="LiveId" clId="{648A7FB6-4469-4B25-B0E3-007EEF68AD63}" dt="2021-03-20T14:03:58.639" v="8082"/>
        <pc:sldMkLst>
          <pc:docMk/>
          <pc:sldMk cId="1397542954" sldId="363"/>
        </pc:sldMkLst>
        <pc:spChg chg="mod">
          <ac:chgData name="Jakub Gajda" userId="b4603d6f1e78ec29" providerId="LiveId" clId="{648A7FB6-4469-4B25-B0E3-007EEF68AD63}" dt="2021-03-20T07:19:06.471" v="5277" actId="20577"/>
          <ac:spMkLst>
            <pc:docMk/>
            <pc:sldMk cId="1397542954" sldId="363"/>
            <ac:spMk id="2" creationId="{B172DC40-35B3-44C1-80D0-A43F39606D5F}"/>
          </ac:spMkLst>
        </pc:spChg>
        <pc:picChg chg="add mod">
          <ac:chgData name="Jakub Gajda" userId="b4603d6f1e78ec29" providerId="LiveId" clId="{648A7FB6-4469-4B25-B0E3-007EEF68AD63}" dt="2021-03-20T14:03:58.639" v="8082"/>
          <ac:picMkLst>
            <pc:docMk/>
            <pc:sldMk cId="1397542954" sldId="363"/>
            <ac:picMk id="6" creationId="{4FDE18DC-5CC5-41AD-8F41-BFA2034264F8}"/>
          </ac:picMkLst>
        </pc:picChg>
        <pc:picChg chg="add mod">
          <ac:chgData name="Jakub Gajda" userId="b4603d6f1e78ec29" providerId="LiveId" clId="{648A7FB6-4469-4B25-B0E3-007EEF68AD63}" dt="2021-03-20T07:19:12.903" v="5280" actId="1076"/>
          <ac:picMkLst>
            <pc:docMk/>
            <pc:sldMk cId="1397542954" sldId="363"/>
            <ac:picMk id="2050" creationId="{FC550434-C958-4EE3-A64E-ECC0FA15F776}"/>
          </ac:picMkLst>
        </pc:picChg>
      </pc:sldChg>
      <pc:sldChg chg="addSp modSp new mod">
        <pc:chgData name="Jakub Gajda" userId="b4603d6f1e78ec29" providerId="LiveId" clId="{648A7FB6-4469-4B25-B0E3-007EEF68AD63}" dt="2021-03-20T14:04:00.557" v="8083"/>
        <pc:sldMkLst>
          <pc:docMk/>
          <pc:sldMk cId="3233337815" sldId="364"/>
        </pc:sldMkLst>
        <pc:spChg chg="mod">
          <ac:chgData name="Jakub Gajda" userId="b4603d6f1e78ec29" providerId="LiveId" clId="{648A7FB6-4469-4B25-B0E3-007EEF68AD63}" dt="2021-03-20T07:19:20.103" v="5287" actId="20577"/>
          <ac:spMkLst>
            <pc:docMk/>
            <pc:sldMk cId="3233337815" sldId="364"/>
            <ac:spMk id="2" creationId="{19FA5526-1CEE-4D94-8EB4-C45DA5B0F222}"/>
          </ac:spMkLst>
        </pc:spChg>
        <pc:picChg chg="add mod">
          <ac:chgData name="Jakub Gajda" userId="b4603d6f1e78ec29" providerId="LiveId" clId="{648A7FB6-4469-4B25-B0E3-007EEF68AD63}" dt="2021-03-20T14:04:00.557" v="8083"/>
          <ac:picMkLst>
            <pc:docMk/>
            <pc:sldMk cId="3233337815" sldId="364"/>
            <ac:picMk id="6" creationId="{4130C6CF-E784-4793-845D-11F92C80297A}"/>
          </ac:picMkLst>
        </pc:picChg>
        <pc:picChg chg="add mod">
          <ac:chgData name="Jakub Gajda" userId="b4603d6f1e78ec29" providerId="LiveId" clId="{648A7FB6-4469-4B25-B0E3-007EEF68AD63}" dt="2021-03-20T07:24:08.327" v="5292" actId="1076"/>
          <ac:picMkLst>
            <pc:docMk/>
            <pc:sldMk cId="3233337815" sldId="364"/>
            <ac:picMk id="3074" creationId="{51C00124-92D3-48D2-AC02-AAD9D81F757F}"/>
          </ac:picMkLst>
        </pc:picChg>
      </pc:sldChg>
      <pc:sldChg chg="addSp modSp new mod">
        <pc:chgData name="Jakub Gajda" userId="b4603d6f1e78ec29" providerId="LiveId" clId="{648A7FB6-4469-4B25-B0E3-007EEF68AD63}" dt="2021-03-31T06:14:11.947" v="9585" actId="1076"/>
        <pc:sldMkLst>
          <pc:docMk/>
          <pc:sldMk cId="3026471351" sldId="365"/>
        </pc:sldMkLst>
        <pc:spChg chg="mod">
          <ac:chgData name="Jakub Gajda" userId="b4603d6f1e78ec29" providerId="LiveId" clId="{648A7FB6-4469-4B25-B0E3-007EEF68AD63}" dt="2021-03-20T07:39:06.862" v="5307" actId="20577"/>
          <ac:spMkLst>
            <pc:docMk/>
            <pc:sldMk cId="3026471351" sldId="365"/>
            <ac:spMk id="2" creationId="{2990BA65-C1C2-4DEC-88A2-A806DFCEDF57}"/>
          </ac:spMkLst>
        </pc:spChg>
        <pc:picChg chg="add mod">
          <ac:chgData name="Jakub Gajda" userId="b4603d6f1e78ec29" providerId="LiveId" clId="{648A7FB6-4469-4B25-B0E3-007EEF68AD63}" dt="2021-03-31T06:14:11.947" v="9585" actId="1076"/>
          <ac:picMkLst>
            <pc:docMk/>
            <pc:sldMk cId="3026471351" sldId="365"/>
            <ac:picMk id="6" creationId="{BDB5341B-BD59-4187-87CD-604B5F706F7F}"/>
          </ac:picMkLst>
        </pc:picChg>
        <pc:picChg chg="add mod">
          <ac:chgData name="Jakub Gajda" userId="b4603d6f1e78ec29" providerId="LiveId" clId="{648A7FB6-4469-4B25-B0E3-007EEF68AD63}" dt="2021-03-20T14:04:03.445" v="8085"/>
          <ac:picMkLst>
            <pc:docMk/>
            <pc:sldMk cId="3026471351" sldId="365"/>
            <ac:picMk id="7" creationId="{D05D5402-C9C0-4CE4-AA21-D31CAF52D349}"/>
          </ac:picMkLst>
        </pc:picChg>
      </pc:sldChg>
      <pc:sldChg chg="addSp modSp new mod">
        <pc:chgData name="Jakub Gajda" userId="b4603d6f1e78ec29" providerId="LiveId" clId="{648A7FB6-4469-4B25-B0E3-007EEF68AD63}" dt="2021-03-20T14:04:01.990" v="8084"/>
        <pc:sldMkLst>
          <pc:docMk/>
          <pc:sldMk cId="90112781" sldId="366"/>
        </pc:sldMkLst>
        <pc:spChg chg="mod">
          <ac:chgData name="Jakub Gajda" userId="b4603d6f1e78ec29" providerId="LiveId" clId="{648A7FB6-4469-4B25-B0E3-007EEF68AD63}" dt="2021-03-20T07:39:24.453" v="5322" actId="20577"/>
          <ac:spMkLst>
            <pc:docMk/>
            <pc:sldMk cId="90112781" sldId="366"/>
            <ac:spMk id="2" creationId="{3D7D5A86-6443-44EC-AAB3-874DA5B62E39}"/>
          </ac:spMkLst>
        </pc:spChg>
        <pc:spChg chg="add mod">
          <ac:chgData name="Jakub Gajda" userId="b4603d6f1e78ec29" providerId="LiveId" clId="{648A7FB6-4469-4B25-B0E3-007EEF68AD63}" dt="2021-03-20T09:25:09.381" v="5803" actId="20577"/>
          <ac:spMkLst>
            <pc:docMk/>
            <pc:sldMk cId="90112781" sldId="366"/>
            <ac:spMk id="5" creationId="{E760C62B-ADFE-46B7-96FA-3ADD758DE5C7}"/>
          </ac:spMkLst>
        </pc:spChg>
        <pc:spChg chg="add">
          <ac:chgData name="Jakub Gajda" userId="b4603d6f1e78ec29" providerId="LiveId" clId="{648A7FB6-4469-4B25-B0E3-007EEF68AD63}" dt="2021-03-20T08:02:07.256" v="5507"/>
          <ac:spMkLst>
            <pc:docMk/>
            <pc:sldMk cId="90112781" sldId="366"/>
            <ac:spMk id="6" creationId="{FC1BF4E3-7CC0-4DD6-A856-62EA84B245C0}"/>
          </ac:spMkLst>
        </pc:spChg>
        <pc:picChg chg="add mod">
          <ac:chgData name="Jakub Gajda" userId="b4603d6f1e78ec29" providerId="LiveId" clId="{648A7FB6-4469-4B25-B0E3-007EEF68AD63}" dt="2021-03-20T14:04:01.990" v="8084"/>
          <ac:picMkLst>
            <pc:docMk/>
            <pc:sldMk cId="90112781" sldId="366"/>
            <ac:picMk id="7" creationId="{C693FF1A-7B87-479F-9A8F-BD4EB3BA67E3}"/>
          </ac:picMkLst>
        </pc:picChg>
      </pc:sldChg>
      <pc:sldChg chg="addSp delSp modSp new mod">
        <pc:chgData name="Jakub Gajda" userId="b4603d6f1e78ec29" providerId="LiveId" clId="{648A7FB6-4469-4B25-B0E3-007EEF68AD63}" dt="2021-03-20T14:04:06.874" v="8087"/>
        <pc:sldMkLst>
          <pc:docMk/>
          <pc:sldMk cId="4181526909" sldId="367"/>
        </pc:sldMkLst>
        <pc:spChg chg="mod">
          <ac:chgData name="Jakub Gajda" userId="b4603d6f1e78ec29" providerId="LiveId" clId="{648A7FB6-4469-4B25-B0E3-007EEF68AD63}" dt="2021-03-20T08:03:09.638" v="5553" actId="20577"/>
          <ac:spMkLst>
            <pc:docMk/>
            <pc:sldMk cId="4181526909" sldId="367"/>
            <ac:spMk id="2" creationId="{099CE010-A7BC-4FBF-B371-C86CEAFC7DD2}"/>
          </ac:spMkLst>
        </pc:spChg>
        <pc:picChg chg="add del mod">
          <ac:chgData name="Jakub Gajda" userId="b4603d6f1e78ec29" providerId="LiveId" clId="{648A7FB6-4469-4B25-B0E3-007EEF68AD63}" dt="2021-03-20T09:19:40.619" v="5627" actId="478"/>
          <ac:picMkLst>
            <pc:docMk/>
            <pc:sldMk cId="4181526909" sldId="367"/>
            <ac:picMk id="6" creationId="{F41BFE72-5891-4F92-8716-A833DBD06E62}"/>
          </ac:picMkLst>
        </pc:picChg>
        <pc:picChg chg="add mod">
          <ac:chgData name="Jakub Gajda" userId="b4603d6f1e78ec29" providerId="LiveId" clId="{648A7FB6-4469-4B25-B0E3-007EEF68AD63}" dt="2021-03-20T09:19:46.564" v="5630" actId="1076"/>
          <ac:picMkLst>
            <pc:docMk/>
            <pc:sldMk cId="4181526909" sldId="367"/>
            <ac:picMk id="8" creationId="{A69E04F5-29DC-4378-8894-F9F782DABE45}"/>
          </ac:picMkLst>
        </pc:picChg>
        <pc:picChg chg="add mod">
          <ac:chgData name="Jakub Gajda" userId="b4603d6f1e78ec29" providerId="LiveId" clId="{648A7FB6-4469-4B25-B0E3-007EEF68AD63}" dt="2021-03-20T14:04:06.874" v="8087"/>
          <ac:picMkLst>
            <pc:docMk/>
            <pc:sldMk cId="4181526909" sldId="367"/>
            <ac:picMk id="9" creationId="{8A2EAB90-6268-4269-9704-78D995CBD634}"/>
          </ac:picMkLst>
        </pc:picChg>
      </pc:sldChg>
      <pc:sldChg chg="addSp modSp new mod">
        <pc:chgData name="Jakub Gajda" userId="b4603d6f1e78ec29" providerId="LiveId" clId="{648A7FB6-4469-4B25-B0E3-007EEF68AD63}" dt="2021-03-20T14:04:05.349" v="8086"/>
        <pc:sldMkLst>
          <pc:docMk/>
          <pc:sldMk cId="2515734963" sldId="368"/>
        </pc:sldMkLst>
        <pc:spChg chg="mod">
          <ac:chgData name="Jakub Gajda" userId="b4603d6f1e78ec29" providerId="LiveId" clId="{648A7FB6-4469-4B25-B0E3-007EEF68AD63}" dt="2021-03-20T09:19:05.796" v="5623" actId="20577"/>
          <ac:spMkLst>
            <pc:docMk/>
            <pc:sldMk cId="2515734963" sldId="368"/>
            <ac:spMk id="2" creationId="{EC0EE457-15ED-4FDD-9588-D472EB62B6FB}"/>
          </ac:spMkLst>
        </pc:spChg>
        <pc:graphicFrameChg chg="add mod modGraphic">
          <ac:chgData name="Jakub Gajda" userId="b4603d6f1e78ec29" providerId="LiveId" clId="{648A7FB6-4469-4B25-B0E3-007EEF68AD63}" dt="2021-03-20T09:19:13.159" v="5626" actId="14100"/>
          <ac:graphicFrameMkLst>
            <pc:docMk/>
            <pc:sldMk cId="2515734963" sldId="368"/>
            <ac:graphicFrameMk id="5" creationId="{C4168377-73C7-4B2F-AEDB-08847D245AEA}"/>
          </ac:graphicFrameMkLst>
        </pc:graphicFrameChg>
        <pc:picChg chg="add mod">
          <ac:chgData name="Jakub Gajda" userId="b4603d6f1e78ec29" providerId="LiveId" clId="{648A7FB6-4469-4B25-B0E3-007EEF68AD63}" dt="2021-03-20T14:04:05.349" v="8086"/>
          <ac:picMkLst>
            <pc:docMk/>
            <pc:sldMk cId="2515734963" sldId="368"/>
            <ac:picMk id="6" creationId="{F029054D-3B51-49F7-A1DA-9C62EE6A6B83}"/>
          </ac:picMkLst>
        </pc:picChg>
      </pc:sldChg>
      <pc:sldChg chg="addSp modSp new mod">
        <pc:chgData name="Jakub Gajda" userId="b4603d6f1e78ec29" providerId="LiveId" clId="{648A7FB6-4469-4B25-B0E3-007EEF68AD63}" dt="2021-03-20T14:04:08.132" v="8088"/>
        <pc:sldMkLst>
          <pc:docMk/>
          <pc:sldMk cId="3373566141" sldId="369"/>
        </pc:sldMkLst>
        <pc:spChg chg="mod">
          <ac:chgData name="Jakub Gajda" userId="b4603d6f1e78ec29" providerId="LiveId" clId="{648A7FB6-4469-4B25-B0E3-007EEF68AD63}" dt="2021-03-20T09:21:09.933" v="5632"/>
          <ac:spMkLst>
            <pc:docMk/>
            <pc:sldMk cId="3373566141" sldId="369"/>
            <ac:spMk id="2" creationId="{417D8930-23CA-4BDB-A420-16387D2F1690}"/>
          </ac:spMkLst>
        </pc:spChg>
        <pc:spChg chg="add mod">
          <ac:chgData name="Jakub Gajda" userId="b4603d6f1e78ec29" providerId="LiveId" clId="{648A7FB6-4469-4B25-B0E3-007EEF68AD63}" dt="2021-03-20T09:22:01.991" v="5651" actId="692"/>
          <ac:spMkLst>
            <pc:docMk/>
            <pc:sldMk cId="3373566141" sldId="369"/>
            <ac:spMk id="7" creationId="{0D1B4394-32CD-492F-BB9F-E703D5707561}"/>
          </ac:spMkLst>
        </pc:spChg>
        <pc:picChg chg="add mod">
          <ac:chgData name="Jakub Gajda" userId="b4603d6f1e78ec29" providerId="LiveId" clId="{648A7FB6-4469-4B25-B0E3-007EEF68AD63}" dt="2021-03-20T09:21:33.626" v="5637" actId="14100"/>
          <ac:picMkLst>
            <pc:docMk/>
            <pc:sldMk cId="3373566141" sldId="369"/>
            <ac:picMk id="6" creationId="{18D55CDB-63DD-4091-B65D-0BD109066C75}"/>
          </ac:picMkLst>
        </pc:picChg>
        <pc:picChg chg="add mod">
          <ac:chgData name="Jakub Gajda" userId="b4603d6f1e78ec29" providerId="LiveId" clId="{648A7FB6-4469-4B25-B0E3-007EEF68AD63}" dt="2021-03-20T14:04:08.132" v="8088"/>
          <ac:picMkLst>
            <pc:docMk/>
            <pc:sldMk cId="3373566141" sldId="369"/>
            <ac:picMk id="8" creationId="{F2A1E33B-FDA8-4287-BA69-DF6ACE63A6B7}"/>
          </ac:picMkLst>
        </pc:picChg>
      </pc:sldChg>
      <pc:sldChg chg="addSp modSp new mod">
        <pc:chgData name="Jakub Gajda" userId="b4603d6f1e78ec29" providerId="LiveId" clId="{648A7FB6-4469-4B25-B0E3-007EEF68AD63}" dt="2021-03-20T14:04:09.749" v="8089"/>
        <pc:sldMkLst>
          <pc:docMk/>
          <pc:sldMk cId="579221549" sldId="370"/>
        </pc:sldMkLst>
        <pc:spChg chg="mod">
          <ac:chgData name="Jakub Gajda" userId="b4603d6f1e78ec29" providerId="LiveId" clId="{648A7FB6-4469-4B25-B0E3-007EEF68AD63}" dt="2021-03-20T09:25:48.748" v="5840" actId="20577"/>
          <ac:spMkLst>
            <pc:docMk/>
            <pc:sldMk cId="579221549" sldId="370"/>
            <ac:spMk id="2" creationId="{2512B1C2-4E09-4016-975B-C14463F5A1A1}"/>
          </ac:spMkLst>
        </pc:spChg>
        <pc:spChg chg="add mod">
          <ac:chgData name="Jakub Gajda" userId="b4603d6f1e78ec29" providerId="LiveId" clId="{648A7FB6-4469-4B25-B0E3-007EEF68AD63}" dt="2021-03-20T09:41:32.997" v="5879" actId="207"/>
          <ac:spMkLst>
            <pc:docMk/>
            <pc:sldMk cId="579221549" sldId="370"/>
            <ac:spMk id="6" creationId="{EECA6948-36F8-4869-864E-5AEDB49178B8}"/>
          </ac:spMkLst>
        </pc:spChg>
        <pc:picChg chg="add mod">
          <ac:chgData name="Jakub Gajda" userId="b4603d6f1e78ec29" providerId="LiveId" clId="{648A7FB6-4469-4B25-B0E3-007EEF68AD63}" dt="2021-03-20T14:04:09.749" v="8089"/>
          <ac:picMkLst>
            <pc:docMk/>
            <pc:sldMk cId="579221549" sldId="370"/>
            <ac:picMk id="7" creationId="{46E7EB48-8E22-4D80-97A0-BF0AED18F221}"/>
          </ac:picMkLst>
        </pc:picChg>
      </pc:sldChg>
      <pc:sldChg chg="addSp modSp new mod">
        <pc:chgData name="Jakub Gajda" userId="b4603d6f1e78ec29" providerId="LiveId" clId="{648A7FB6-4469-4B25-B0E3-007EEF68AD63}" dt="2021-03-20T14:04:14.316" v="8092"/>
        <pc:sldMkLst>
          <pc:docMk/>
          <pc:sldMk cId="689740161" sldId="371"/>
        </pc:sldMkLst>
        <pc:spChg chg="mod">
          <ac:chgData name="Jakub Gajda" userId="b4603d6f1e78ec29" providerId="LiveId" clId="{648A7FB6-4469-4B25-B0E3-007EEF68AD63}" dt="2021-03-20T10:11:13.954" v="6073" actId="20577"/>
          <ac:spMkLst>
            <pc:docMk/>
            <pc:sldMk cId="689740161" sldId="371"/>
            <ac:spMk id="2" creationId="{E966208B-6DAC-45F7-B7D1-FF81D4FC25B4}"/>
          </ac:spMkLst>
        </pc:spChg>
        <pc:spChg chg="add mod">
          <ac:chgData name="Jakub Gajda" userId="b4603d6f1e78ec29" providerId="LiveId" clId="{648A7FB6-4469-4B25-B0E3-007EEF68AD63}" dt="2021-03-20T10:10:54.392" v="6050" actId="1076"/>
          <ac:spMkLst>
            <pc:docMk/>
            <pc:sldMk cId="689740161" sldId="371"/>
            <ac:spMk id="6" creationId="{67F9E56A-0861-40F7-B5AE-D61EECF75542}"/>
          </ac:spMkLst>
        </pc:spChg>
        <pc:spChg chg="add mod">
          <ac:chgData name="Jakub Gajda" userId="b4603d6f1e78ec29" providerId="LiveId" clId="{648A7FB6-4469-4B25-B0E3-007EEF68AD63}" dt="2021-03-20T10:11:04.649" v="6055" actId="1076"/>
          <ac:spMkLst>
            <pc:docMk/>
            <pc:sldMk cId="689740161" sldId="371"/>
            <ac:spMk id="7" creationId="{F8D3AB74-7BF9-4924-96E2-B497053D8A5E}"/>
          </ac:spMkLst>
        </pc:spChg>
        <pc:picChg chg="add mod">
          <ac:chgData name="Jakub Gajda" userId="b4603d6f1e78ec29" providerId="LiveId" clId="{648A7FB6-4469-4B25-B0E3-007EEF68AD63}" dt="2021-03-20T14:04:14.316" v="8092"/>
          <ac:picMkLst>
            <pc:docMk/>
            <pc:sldMk cId="689740161" sldId="371"/>
            <ac:picMk id="8" creationId="{979C0A90-6752-4FA9-80A1-941D5A865433}"/>
          </ac:picMkLst>
        </pc:picChg>
      </pc:sldChg>
      <pc:sldChg chg="addSp modSp new mod">
        <pc:chgData name="Jakub Gajda" userId="b4603d6f1e78ec29" providerId="LiveId" clId="{648A7FB6-4469-4B25-B0E3-007EEF68AD63}" dt="2021-03-31T06:42:05.099" v="9586" actId="20577"/>
        <pc:sldMkLst>
          <pc:docMk/>
          <pc:sldMk cId="1521645563" sldId="372"/>
        </pc:sldMkLst>
        <pc:spChg chg="mod">
          <ac:chgData name="Jakub Gajda" userId="b4603d6f1e78ec29" providerId="LiveId" clId="{648A7FB6-4469-4B25-B0E3-007EEF68AD63}" dt="2021-03-21T05:52:41.141" v="8638" actId="20577"/>
          <ac:spMkLst>
            <pc:docMk/>
            <pc:sldMk cId="1521645563" sldId="372"/>
            <ac:spMk id="2" creationId="{159C55B8-111F-4CCF-8F32-7FC167EEC7DA}"/>
          </ac:spMkLst>
        </pc:spChg>
        <pc:spChg chg="add mod">
          <ac:chgData name="Jakub Gajda" userId="b4603d6f1e78ec29" providerId="LiveId" clId="{648A7FB6-4469-4B25-B0E3-007EEF68AD63}" dt="2021-03-31T06:42:05.099" v="9586" actId="20577"/>
          <ac:spMkLst>
            <pc:docMk/>
            <pc:sldMk cId="1521645563" sldId="372"/>
            <ac:spMk id="5" creationId="{933A3DEA-1AAE-425E-AFE8-8C6F86091762}"/>
          </ac:spMkLst>
        </pc:spChg>
        <pc:picChg chg="add mod">
          <ac:chgData name="Jakub Gajda" userId="b4603d6f1e78ec29" providerId="LiveId" clId="{648A7FB6-4469-4B25-B0E3-007EEF68AD63}" dt="2021-03-20T14:04:11.205" v="8090"/>
          <ac:picMkLst>
            <pc:docMk/>
            <pc:sldMk cId="1521645563" sldId="372"/>
            <ac:picMk id="6" creationId="{8C01508B-E8C0-4576-897D-562A1C45A297}"/>
          </ac:picMkLst>
        </pc:picChg>
      </pc:sldChg>
      <pc:sldChg chg="addSp modSp new mod ord">
        <pc:chgData name="Jakub Gajda" userId="b4603d6f1e78ec29" providerId="LiveId" clId="{648A7FB6-4469-4B25-B0E3-007EEF68AD63}" dt="2021-03-20T14:04:12.741" v="8091"/>
        <pc:sldMkLst>
          <pc:docMk/>
          <pc:sldMk cId="798183886" sldId="373"/>
        </pc:sldMkLst>
        <pc:spChg chg="mod">
          <ac:chgData name="Jakub Gajda" userId="b4603d6f1e78ec29" providerId="LiveId" clId="{648A7FB6-4469-4B25-B0E3-007EEF68AD63}" dt="2021-03-20T10:11:30.254" v="6077"/>
          <ac:spMkLst>
            <pc:docMk/>
            <pc:sldMk cId="798183886" sldId="373"/>
            <ac:spMk id="2" creationId="{1272A839-5FD7-4711-BF32-C85ADBF8EE9B}"/>
          </ac:spMkLst>
        </pc:spChg>
        <pc:spChg chg="add mod">
          <ac:chgData name="Jakub Gajda" userId="b4603d6f1e78ec29" providerId="LiveId" clId="{648A7FB6-4469-4B25-B0E3-007EEF68AD63}" dt="2021-03-20T10:12:09.032" v="6088" actId="1076"/>
          <ac:spMkLst>
            <pc:docMk/>
            <pc:sldMk cId="798183886" sldId="373"/>
            <ac:spMk id="5" creationId="{7C7BB921-B8A9-4C76-AC64-C53127037332}"/>
          </ac:spMkLst>
        </pc:spChg>
        <pc:spChg chg="add mod">
          <ac:chgData name="Jakub Gajda" userId="b4603d6f1e78ec29" providerId="LiveId" clId="{648A7FB6-4469-4B25-B0E3-007EEF68AD63}" dt="2021-03-20T10:12:23.274" v="6090" actId="1076"/>
          <ac:spMkLst>
            <pc:docMk/>
            <pc:sldMk cId="798183886" sldId="373"/>
            <ac:spMk id="7" creationId="{03F445F8-F52B-4C46-A0A7-179FDFC3E163}"/>
          </ac:spMkLst>
        </pc:spChg>
        <pc:picChg chg="add mod">
          <ac:chgData name="Jakub Gajda" userId="b4603d6f1e78ec29" providerId="LiveId" clId="{648A7FB6-4469-4B25-B0E3-007EEF68AD63}" dt="2021-03-20T14:04:12.741" v="8091"/>
          <ac:picMkLst>
            <pc:docMk/>
            <pc:sldMk cId="798183886" sldId="373"/>
            <ac:picMk id="8" creationId="{ADCAA75A-989E-45F9-9613-4C0A4E9424CE}"/>
          </ac:picMkLst>
        </pc:picChg>
      </pc:sldChg>
      <pc:sldChg chg="addSp delSp modSp new mod">
        <pc:chgData name="Jakub Gajda" userId="b4603d6f1e78ec29" providerId="LiveId" clId="{648A7FB6-4469-4B25-B0E3-007EEF68AD63}" dt="2021-03-20T14:04:15.422" v="8093"/>
        <pc:sldMkLst>
          <pc:docMk/>
          <pc:sldMk cId="2899400266" sldId="374"/>
        </pc:sldMkLst>
        <pc:spChg chg="mod">
          <ac:chgData name="Jakub Gajda" userId="b4603d6f1e78ec29" providerId="LiveId" clId="{648A7FB6-4469-4B25-B0E3-007EEF68AD63}" dt="2021-03-20T10:16:10.398" v="6274" actId="14100"/>
          <ac:spMkLst>
            <pc:docMk/>
            <pc:sldMk cId="2899400266" sldId="374"/>
            <ac:spMk id="2" creationId="{9FEB5EB4-B0AB-4C6A-B771-F23915431AAE}"/>
          </ac:spMkLst>
        </pc:spChg>
        <pc:spChg chg="add mod">
          <ac:chgData name="Jakub Gajda" userId="b4603d6f1e78ec29" providerId="LiveId" clId="{648A7FB6-4469-4B25-B0E3-007EEF68AD63}" dt="2021-03-20T10:16:45.374" v="6290" actId="20577"/>
          <ac:spMkLst>
            <pc:docMk/>
            <pc:sldMk cId="2899400266" sldId="374"/>
            <ac:spMk id="5" creationId="{7999DDDB-E8B2-4305-BCFD-F6CFA6D58CE2}"/>
          </ac:spMkLst>
        </pc:spChg>
        <pc:spChg chg="add del mod">
          <ac:chgData name="Jakub Gajda" userId="b4603d6f1e78ec29" providerId="LiveId" clId="{648A7FB6-4469-4B25-B0E3-007EEF68AD63}" dt="2021-03-20T10:16:01.858" v="6267" actId="478"/>
          <ac:spMkLst>
            <pc:docMk/>
            <pc:sldMk cId="2899400266" sldId="374"/>
            <ac:spMk id="6" creationId="{6D08D0AC-9B91-46C6-AD91-1333AD1AE37E}"/>
          </ac:spMkLst>
        </pc:spChg>
        <pc:picChg chg="add mod">
          <ac:chgData name="Jakub Gajda" userId="b4603d6f1e78ec29" providerId="LiveId" clId="{648A7FB6-4469-4B25-B0E3-007EEF68AD63}" dt="2021-03-20T14:04:15.422" v="8093"/>
          <ac:picMkLst>
            <pc:docMk/>
            <pc:sldMk cId="2899400266" sldId="374"/>
            <ac:picMk id="8" creationId="{51E586FA-E248-43A3-ACD4-2BB1C37F260E}"/>
          </ac:picMkLst>
        </pc:picChg>
        <pc:picChg chg="add mod">
          <ac:chgData name="Jakub Gajda" userId="b4603d6f1e78ec29" providerId="LiveId" clId="{648A7FB6-4469-4B25-B0E3-007EEF68AD63}" dt="2021-03-20T10:14:21.528" v="6130" actId="1076"/>
          <ac:picMkLst>
            <pc:docMk/>
            <pc:sldMk cId="2899400266" sldId="374"/>
            <ac:picMk id="6146" creationId="{303DC484-B8E7-4297-B6DF-880F7C609B07}"/>
          </ac:picMkLst>
        </pc:picChg>
      </pc:sldChg>
      <pc:sldChg chg="addSp modSp new mod">
        <pc:chgData name="Jakub Gajda" userId="b4603d6f1e78ec29" providerId="LiveId" clId="{648A7FB6-4469-4B25-B0E3-007EEF68AD63}" dt="2021-03-20T14:04:17.058" v="8094"/>
        <pc:sldMkLst>
          <pc:docMk/>
          <pc:sldMk cId="3885276610" sldId="375"/>
        </pc:sldMkLst>
        <pc:spChg chg="mod">
          <ac:chgData name="Jakub Gajda" userId="b4603d6f1e78ec29" providerId="LiveId" clId="{648A7FB6-4469-4B25-B0E3-007EEF68AD63}" dt="2021-03-20T10:17:14.671" v="6295" actId="27636"/>
          <ac:spMkLst>
            <pc:docMk/>
            <pc:sldMk cId="3885276610" sldId="375"/>
            <ac:spMk id="2" creationId="{4774F5CC-36D6-4114-B1D4-EADB73ACFE2F}"/>
          </ac:spMkLst>
        </pc:spChg>
        <pc:spChg chg="add mod">
          <ac:chgData name="Jakub Gajda" userId="b4603d6f1e78ec29" providerId="LiveId" clId="{648A7FB6-4469-4B25-B0E3-007EEF68AD63}" dt="2021-03-20T11:07:02.493" v="6305" actId="1076"/>
          <ac:spMkLst>
            <pc:docMk/>
            <pc:sldMk cId="3885276610" sldId="375"/>
            <ac:spMk id="6" creationId="{ACE707BC-39AC-4B14-BDFC-51111EF3C812}"/>
          </ac:spMkLst>
        </pc:spChg>
        <pc:spChg chg="add mod">
          <ac:chgData name="Jakub Gajda" userId="b4603d6f1e78ec29" providerId="LiveId" clId="{648A7FB6-4469-4B25-B0E3-007EEF68AD63}" dt="2021-03-20T11:07:48.281" v="6313" actId="207"/>
          <ac:spMkLst>
            <pc:docMk/>
            <pc:sldMk cId="3885276610" sldId="375"/>
            <ac:spMk id="8" creationId="{E1F67AEA-994A-43B8-8DDA-9800F396426E}"/>
          </ac:spMkLst>
        </pc:spChg>
        <pc:picChg chg="add mod">
          <ac:chgData name="Jakub Gajda" userId="b4603d6f1e78ec29" providerId="LiveId" clId="{648A7FB6-4469-4B25-B0E3-007EEF68AD63}" dt="2021-03-20T14:04:17.058" v="8094"/>
          <ac:picMkLst>
            <pc:docMk/>
            <pc:sldMk cId="3885276610" sldId="375"/>
            <ac:picMk id="9" creationId="{3713769A-8328-4C9D-BC53-C70DFB404908}"/>
          </ac:picMkLst>
        </pc:picChg>
      </pc:sldChg>
      <pc:sldChg chg="addSp modSp new mod">
        <pc:chgData name="Jakub Gajda" userId="b4603d6f1e78ec29" providerId="LiveId" clId="{648A7FB6-4469-4B25-B0E3-007EEF68AD63}" dt="2021-03-21T05:52:46.910" v="8640" actId="20577"/>
        <pc:sldMkLst>
          <pc:docMk/>
          <pc:sldMk cId="3874123334" sldId="376"/>
        </pc:sldMkLst>
        <pc:spChg chg="mod">
          <ac:chgData name="Jakub Gajda" userId="b4603d6f1e78ec29" providerId="LiveId" clId="{648A7FB6-4469-4B25-B0E3-007EEF68AD63}" dt="2021-03-21T05:52:46.910" v="8640" actId="20577"/>
          <ac:spMkLst>
            <pc:docMk/>
            <pc:sldMk cId="3874123334" sldId="376"/>
            <ac:spMk id="2" creationId="{1B9D2C2F-24F1-4365-95EB-69DF5EAEEFC8}"/>
          </ac:spMkLst>
        </pc:spChg>
        <pc:spChg chg="add mod">
          <ac:chgData name="Jakub Gajda" userId="b4603d6f1e78ec29" providerId="LiveId" clId="{648A7FB6-4469-4B25-B0E3-007EEF68AD63}" dt="2021-03-20T11:08:29.698" v="6335" actId="1076"/>
          <ac:spMkLst>
            <pc:docMk/>
            <pc:sldMk cId="3874123334" sldId="376"/>
            <ac:spMk id="5" creationId="{DBB63F6E-17A8-4FA3-96B1-5AF3186E6B8E}"/>
          </ac:spMkLst>
        </pc:spChg>
        <pc:picChg chg="add mod">
          <ac:chgData name="Jakub Gajda" userId="b4603d6f1e78ec29" providerId="LiveId" clId="{648A7FB6-4469-4B25-B0E3-007EEF68AD63}" dt="2021-03-20T14:04:18.454" v="8095"/>
          <ac:picMkLst>
            <pc:docMk/>
            <pc:sldMk cId="3874123334" sldId="376"/>
            <ac:picMk id="6" creationId="{9D5B214D-C39E-4D31-97EA-8EF7482855C4}"/>
          </ac:picMkLst>
        </pc:picChg>
      </pc:sldChg>
      <pc:sldChg chg="addSp delSp modSp new mod">
        <pc:chgData name="Jakub Gajda" userId="b4603d6f1e78ec29" providerId="LiveId" clId="{648A7FB6-4469-4B25-B0E3-007EEF68AD63}" dt="2021-03-20T14:04:19.840" v="8096"/>
        <pc:sldMkLst>
          <pc:docMk/>
          <pc:sldMk cId="3719805058" sldId="377"/>
        </pc:sldMkLst>
        <pc:spChg chg="mod">
          <ac:chgData name="Jakub Gajda" userId="b4603d6f1e78ec29" providerId="LiveId" clId="{648A7FB6-4469-4B25-B0E3-007EEF68AD63}" dt="2021-03-20T11:09:56.738" v="6368" actId="20577"/>
          <ac:spMkLst>
            <pc:docMk/>
            <pc:sldMk cId="3719805058" sldId="377"/>
            <ac:spMk id="2" creationId="{04A5673B-EBB9-48A3-BAC3-FB73C2D8ECEF}"/>
          </ac:spMkLst>
        </pc:spChg>
        <pc:spChg chg="add del mod">
          <ac:chgData name="Jakub Gajda" userId="b4603d6f1e78ec29" providerId="LiveId" clId="{648A7FB6-4469-4B25-B0E3-007EEF68AD63}" dt="2021-03-20T11:10:16.074" v="6370" actId="478"/>
          <ac:spMkLst>
            <pc:docMk/>
            <pc:sldMk cId="3719805058" sldId="377"/>
            <ac:spMk id="5" creationId="{95846CC0-4E9B-4879-A1BF-81047D2E0A1C}"/>
          </ac:spMkLst>
        </pc:spChg>
        <pc:spChg chg="add mod">
          <ac:chgData name="Jakub Gajda" userId="b4603d6f1e78ec29" providerId="LiveId" clId="{648A7FB6-4469-4B25-B0E3-007EEF68AD63}" dt="2021-03-20T11:10:29.018" v="6383" actId="20577"/>
          <ac:spMkLst>
            <pc:docMk/>
            <pc:sldMk cId="3719805058" sldId="377"/>
            <ac:spMk id="6" creationId="{6CEBF418-6D22-40B4-89F0-10D9FC619727}"/>
          </ac:spMkLst>
        </pc:spChg>
        <pc:spChg chg="add mod">
          <ac:chgData name="Jakub Gajda" userId="b4603d6f1e78ec29" providerId="LiveId" clId="{648A7FB6-4469-4B25-B0E3-007EEF68AD63}" dt="2021-03-20T11:12:02.835" v="6560" actId="20577"/>
          <ac:spMkLst>
            <pc:docMk/>
            <pc:sldMk cId="3719805058" sldId="377"/>
            <ac:spMk id="7" creationId="{D45768A9-1AF5-469F-90C4-63AD8EFE7DEA}"/>
          </ac:spMkLst>
        </pc:spChg>
        <pc:picChg chg="add mod">
          <ac:chgData name="Jakub Gajda" userId="b4603d6f1e78ec29" providerId="LiveId" clId="{648A7FB6-4469-4B25-B0E3-007EEF68AD63}" dt="2021-03-20T14:04:19.840" v="8096"/>
          <ac:picMkLst>
            <pc:docMk/>
            <pc:sldMk cId="3719805058" sldId="377"/>
            <ac:picMk id="8" creationId="{91E7D4D4-C7B2-453C-9A8E-6CA4D4E6C76F}"/>
          </ac:picMkLst>
        </pc:picChg>
      </pc:sldChg>
      <pc:sldChg chg="addSp delSp modSp new mod">
        <pc:chgData name="Jakub Gajda" userId="b4603d6f1e78ec29" providerId="LiveId" clId="{648A7FB6-4469-4B25-B0E3-007EEF68AD63}" dt="2021-03-20T14:04:21.313" v="8097"/>
        <pc:sldMkLst>
          <pc:docMk/>
          <pc:sldMk cId="192315783" sldId="378"/>
        </pc:sldMkLst>
        <pc:spChg chg="del">
          <ac:chgData name="Jakub Gajda" userId="b4603d6f1e78ec29" providerId="LiveId" clId="{648A7FB6-4469-4B25-B0E3-007EEF68AD63}" dt="2021-03-20T11:12:34.441" v="6563" actId="478"/>
          <ac:spMkLst>
            <pc:docMk/>
            <pc:sldMk cId="192315783" sldId="378"/>
            <ac:spMk id="2" creationId="{E4DBB144-6C56-4B2A-A14F-C06E6B754579}"/>
          </ac:spMkLst>
        </pc:spChg>
        <pc:spChg chg="del">
          <ac:chgData name="Jakub Gajda" userId="b4603d6f1e78ec29" providerId="LiveId" clId="{648A7FB6-4469-4B25-B0E3-007EEF68AD63}" dt="2021-03-20T11:12:34.441" v="6563" actId="478"/>
          <ac:spMkLst>
            <pc:docMk/>
            <pc:sldMk cId="192315783" sldId="378"/>
            <ac:spMk id="3" creationId="{3D0B673A-AC58-40C0-8297-7CE3D8EBCB3B}"/>
          </ac:spMkLst>
        </pc:spChg>
        <pc:spChg chg="add del mod">
          <ac:chgData name="Jakub Gajda" userId="b4603d6f1e78ec29" providerId="LiveId" clId="{648A7FB6-4469-4B25-B0E3-007EEF68AD63}" dt="2021-03-20T11:12:34.441" v="6563" actId="478"/>
          <ac:spMkLst>
            <pc:docMk/>
            <pc:sldMk cId="192315783" sldId="378"/>
            <ac:spMk id="5" creationId="{A7F5A885-1A20-4B8A-998C-F790537F507C}"/>
          </ac:spMkLst>
        </pc:spChg>
        <pc:spChg chg="add del mod">
          <ac:chgData name="Jakub Gajda" userId="b4603d6f1e78ec29" providerId="LiveId" clId="{648A7FB6-4469-4B25-B0E3-007EEF68AD63}" dt="2021-03-20T11:12:34.441" v="6563" actId="478"/>
          <ac:spMkLst>
            <pc:docMk/>
            <pc:sldMk cId="192315783" sldId="378"/>
            <ac:spMk id="6" creationId="{86EB0BFA-7BD7-452F-8356-D9233BCB0B24}"/>
          </ac:spMkLst>
        </pc:spChg>
        <pc:spChg chg="add mod">
          <ac:chgData name="Jakub Gajda" userId="b4603d6f1e78ec29" providerId="LiveId" clId="{648A7FB6-4469-4B25-B0E3-007EEF68AD63}" dt="2021-03-20T11:12:34.828" v="6564"/>
          <ac:spMkLst>
            <pc:docMk/>
            <pc:sldMk cId="192315783" sldId="378"/>
            <ac:spMk id="7" creationId="{BB266741-4440-4783-B07C-20B01CDC2010}"/>
          </ac:spMkLst>
        </pc:spChg>
        <pc:spChg chg="add mod">
          <ac:chgData name="Jakub Gajda" userId="b4603d6f1e78ec29" providerId="LiveId" clId="{648A7FB6-4469-4B25-B0E3-007EEF68AD63}" dt="2021-03-20T11:12:34.828" v="6564"/>
          <ac:spMkLst>
            <pc:docMk/>
            <pc:sldMk cId="192315783" sldId="378"/>
            <ac:spMk id="8" creationId="{246D953F-0B2E-412F-9C1A-9B528041F952}"/>
          </ac:spMkLst>
        </pc:spChg>
        <pc:spChg chg="add mod">
          <ac:chgData name="Jakub Gajda" userId="b4603d6f1e78ec29" providerId="LiveId" clId="{648A7FB6-4469-4B25-B0E3-007EEF68AD63}" dt="2021-03-20T11:12:34.828" v="6564"/>
          <ac:spMkLst>
            <pc:docMk/>
            <pc:sldMk cId="192315783" sldId="378"/>
            <ac:spMk id="9" creationId="{26A2DBD1-F67B-44C5-B3B4-959C3DF356F8}"/>
          </ac:spMkLst>
        </pc:spChg>
        <pc:spChg chg="add mod">
          <ac:chgData name="Jakub Gajda" userId="b4603d6f1e78ec29" providerId="LiveId" clId="{648A7FB6-4469-4B25-B0E3-007EEF68AD63}" dt="2021-03-20T11:12:41.498" v="6574" actId="20577"/>
          <ac:spMkLst>
            <pc:docMk/>
            <pc:sldMk cId="192315783" sldId="378"/>
            <ac:spMk id="10" creationId="{ACBF3FF1-F0D5-4C0D-8390-A539B564A56C}"/>
          </ac:spMkLst>
        </pc:spChg>
        <pc:spChg chg="add mod">
          <ac:chgData name="Jakub Gajda" userId="b4603d6f1e78ec29" providerId="LiveId" clId="{648A7FB6-4469-4B25-B0E3-007EEF68AD63}" dt="2021-03-20T11:13:52.910" v="6718" actId="20577"/>
          <ac:spMkLst>
            <pc:docMk/>
            <pc:sldMk cId="192315783" sldId="378"/>
            <ac:spMk id="11" creationId="{FA90DF8D-0A9B-46E3-A688-6F7302CA4ED4}"/>
          </ac:spMkLst>
        </pc:spChg>
        <pc:picChg chg="add mod">
          <ac:chgData name="Jakub Gajda" userId="b4603d6f1e78ec29" providerId="LiveId" clId="{648A7FB6-4469-4B25-B0E3-007EEF68AD63}" dt="2021-03-20T14:04:21.313" v="8097"/>
          <ac:picMkLst>
            <pc:docMk/>
            <pc:sldMk cId="192315783" sldId="378"/>
            <ac:picMk id="12" creationId="{64A19376-18AB-4545-AC1F-89367B9F1EFB}"/>
          </ac:picMkLst>
        </pc:picChg>
      </pc:sldChg>
      <pc:sldChg chg="addSp delSp modSp add mod">
        <pc:chgData name="Jakub Gajda" userId="b4603d6f1e78ec29" providerId="LiveId" clId="{648A7FB6-4469-4B25-B0E3-007EEF68AD63}" dt="2021-03-20T14:04:22.616" v="8098"/>
        <pc:sldMkLst>
          <pc:docMk/>
          <pc:sldMk cId="2979577865" sldId="379"/>
        </pc:sldMkLst>
        <pc:spChg chg="add del mod">
          <ac:chgData name="Jakub Gajda" userId="b4603d6f1e78ec29" providerId="LiveId" clId="{648A7FB6-4469-4B25-B0E3-007EEF68AD63}" dt="2021-03-20T11:16:20.076" v="6761"/>
          <ac:spMkLst>
            <pc:docMk/>
            <pc:sldMk cId="2979577865" sldId="379"/>
            <ac:spMk id="2" creationId="{F68BFC28-019C-4A25-96F1-A1192D62D2F3}"/>
          </ac:spMkLst>
        </pc:spChg>
        <pc:spChg chg="add del">
          <ac:chgData name="Jakub Gajda" userId="b4603d6f1e78ec29" providerId="LiveId" clId="{648A7FB6-4469-4B25-B0E3-007EEF68AD63}" dt="2021-03-20T11:16:38.207" v="6768"/>
          <ac:spMkLst>
            <pc:docMk/>
            <pc:sldMk cId="2979577865" sldId="379"/>
            <ac:spMk id="5" creationId="{FE231731-EFF1-4F50-BDD7-02A74100DC12}"/>
          </ac:spMkLst>
        </pc:spChg>
        <pc:spChg chg="mod">
          <ac:chgData name="Jakub Gajda" userId="b4603d6f1e78ec29" providerId="LiveId" clId="{648A7FB6-4469-4B25-B0E3-007EEF68AD63}" dt="2021-03-20T11:14:19.169" v="6727" actId="20577"/>
          <ac:spMkLst>
            <pc:docMk/>
            <pc:sldMk cId="2979577865" sldId="379"/>
            <ac:spMk id="10" creationId="{ACBF3FF1-F0D5-4C0D-8390-A539B564A56C}"/>
          </ac:spMkLst>
        </pc:spChg>
        <pc:spChg chg="del mod">
          <ac:chgData name="Jakub Gajda" userId="b4603d6f1e78ec29" providerId="LiveId" clId="{648A7FB6-4469-4B25-B0E3-007EEF68AD63}" dt="2021-03-20T11:16:12.240" v="6757" actId="478"/>
          <ac:spMkLst>
            <pc:docMk/>
            <pc:sldMk cId="2979577865" sldId="379"/>
            <ac:spMk id="11" creationId="{FA90DF8D-0A9B-46E3-A688-6F7302CA4ED4}"/>
          </ac:spMkLst>
        </pc:spChg>
        <pc:spChg chg="add mod">
          <ac:chgData name="Jakub Gajda" userId="b4603d6f1e78ec29" providerId="LiveId" clId="{648A7FB6-4469-4B25-B0E3-007EEF68AD63}" dt="2021-03-20T11:16:29.589" v="6766" actId="1076"/>
          <ac:spMkLst>
            <pc:docMk/>
            <pc:sldMk cId="2979577865" sldId="379"/>
            <ac:spMk id="12" creationId="{03E49BAA-AC54-4538-A89A-ECC0ADEC8D6F}"/>
          </ac:spMkLst>
        </pc:spChg>
        <pc:picChg chg="add mod">
          <ac:chgData name="Jakub Gajda" userId="b4603d6f1e78ec29" providerId="LiveId" clId="{648A7FB6-4469-4B25-B0E3-007EEF68AD63}" dt="2021-03-20T14:04:22.616" v="8098"/>
          <ac:picMkLst>
            <pc:docMk/>
            <pc:sldMk cId="2979577865" sldId="379"/>
            <ac:picMk id="13" creationId="{D82074B6-83D3-40B1-A1A2-0805ED7FFBF2}"/>
          </ac:picMkLst>
        </pc:picChg>
      </pc:sldChg>
      <pc:sldChg chg="addSp delSp modSp add mod">
        <pc:chgData name="Jakub Gajda" userId="b4603d6f1e78ec29" providerId="LiveId" clId="{648A7FB6-4469-4B25-B0E3-007EEF68AD63}" dt="2021-03-20T14:04:23.806" v="8099"/>
        <pc:sldMkLst>
          <pc:docMk/>
          <pc:sldMk cId="973929769" sldId="380"/>
        </pc:sldMkLst>
        <pc:spChg chg="add mod">
          <ac:chgData name="Jakub Gajda" userId="b4603d6f1e78ec29" providerId="LiveId" clId="{648A7FB6-4469-4B25-B0E3-007EEF68AD63}" dt="2021-03-20T11:21:01.160" v="6844" actId="1076"/>
          <ac:spMkLst>
            <pc:docMk/>
            <pc:sldMk cId="973929769" sldId="380"/>
            <ac:spMk id="2" creationId="{C03BDA9C-7722-40E9-A77B-44CD5750613C}"/>
          </ac:spMkLst>
        </pc:spChg>
        <pc:spChg chg="add mod">
          <ac:chgData name="Jakub Gajda" userId="b4603d6f1e78ec29" providerId="LiveId" clId="{648A7FB6-4469-4B25-B0E3-007EEF68AD63}" dt="2021-03-20T11:21:01.160" v="6844" actId="1076"/>
          <ac:spMkLst>
            <pc:docMk/>
            <pc:sldMk cId="973929769" sldId="380"/>
            <ac:spMk id="3" creationId="{9258560C-57CE-48E6-B4CD-58B376BA6E77}"/>
          </ac:spMkLst>
        </pc:spChg>
        <pc:spChg chg="add mod">
          <ac:chgData name="Jakub Gajda" userId="b4603d6f1e78ec29" providerId="LiveId" clId="{648A7FB6-4469-4B25-B0E3-007EEF68AD63}" dt="2021-03-20T11:21:01.160" v="6844" actId="1076"/>
          <ac:spMkLst>
            <pc:docMk/>
            <pc:sldMk cId="973929769" sldId="380"/>
            <ac:spMk id="5" creationId="{F62FDC1D-FAED-4978-B899-4CCE26F78B67}"/>
          </ac:spMkLst>
        </pc:spChg>
        <pc:spChg chg="add mod">
          <ac:chgData name="Jakub Gajda" userId="b4603d6f1e78ec29" providerId="LiveId" clId="{648A7FB6-4469-4B25-B0E3-007EEF68AD63}" dt="2021-03-20T11:21:01.160" v="6844" actId="1076"/>
          <ac:spMkLst>
            <pc:docMk/>
            <pc:sldMk cId="973929769" sldId="380"/>
            <ac:spMk id="6" creationId="{FEED3D5D-2AEC-49D8-B326-693329D0A01A}"/>
          </ac:spMkLst>
        </pc:spChg>
        <pc:spChg chg="del mod">
          <ac:chgData name="Jakub Gajda" userId="b4603d6f1e78ec29" providerId="LiveId" clId="{648A7FB6-4469-4B25-B0E3-007EEF68AD63}" dt="2021-03-20T11:21:06.409" v="6845" actId="21"/>
          <ac:spMkLst>
            <pc:docMk/>
            <pc:sldMk cId="973929769" sldId="380"/>
            <ac:spMk id="10" creationId="{ACBF3FF1-F0D5-4C0D-8390-A539B564A56C}"/>
          </ac:spMkLst>
        </pc:spChg>
        <pc:spChg chg="add mod">
          <ac:chgData name="Jakub Gajda" userId="b4603d6f1e78ec29" providerId="LiveId" clId="{648A7FB6-4469-4B25-B0E3-007EEF68AD63}" dt="2021-03-20T11:21:01.160" v="6844" actId="1076"/>
          <ac:spMkLst>
            <pc:docMk/>
            <pc:sldMk cId="973929769" sldId="380"/>
            <ac:spMk id="11" creationId="{AD37B03F-BA41-4074-810F-C7CBF405E3EC}"/>
          </ac:spMkLst>
        </pc:spChg>
        <pc:spChg chg="del mod">
          <ac:chgData name="Jakub Gajda" userId="b4603d6f1e78ec29" providerId="LiveId" clId="{648A7FB6-4469-4B25-B0E3-007EEF68AD63}" dt="2021-03-20T11:18:00.257" v="6774" actId="478"/>
          <ac:spMkLst>
            <pc:docMk/>
            <pc:sldMk cId="973929769" sldId="380"/>
            <ac:spMk id="12" creationId="{03E49BAA-AC54-4538-A89A-ECC0ADEC8D6F}"/>
          </ac:spMkLst>
        </pc:spChg>
        <pc:spChg chg="add del mod">
          <ac:chgData name="Jakub Gajda" userId="b4603d6f1e78ec29" providerId="LiveId" clId="{648A7FB6-4469-4B25-B0E3-007EEF68AD63}" dt="2021-03-20T11:19:34.344" v="6820" actId="478"/>
          <ac:spMkLst>
            <pc:docMk/>
            <pc:sldMk cId="973929769" sldId="380"/>
            <ac:spMk id="13" creationId="{A7898FD4-8AC9-4128-AEBC-C6EF77CC2576}"/>
          </ac:spMkLst>
        </pc:spChg>
        <pc:spChg chg="add mod">
          <ac:chgData name="Jakub Gajda" userId="b4603d6f1e78ec29" providerId="LiveId" clId="{648A7FB6-4469-4B25-B0E3-007EEF68AD63}" dt="2021-03-20T11:21:20.605" v="6852" actId="1076"/>
          <ac:spMkLst>
            <pc:docMk/>
            <pc:sldMk cId="973929769" sldId="380"/>
            <ac:spMk id="14" creationId="{A27304A2-5F43-4554-981F-DFD14B7291E7}"/>
          </ac:spMkLst>
        </pc:spChg>
        <pc:picChg chg="add mod">
          <ac:chgData name="Jakub Gajda" userId="b4603d6f1e78ec29" providerId="LiveId" clId="{648A7FB6-4469-4B25-B0E3-007EEF68AD63}" dt="2021-03-20T14:04:23.806" v="8099"/>
          <ac:picMkLst>
            <pc:docMk/>
            <pc:sldMk cId="973929769" sldId="380"/>
            <ac:picMk id="15" creationId="{60C083C0-B96D-472B-A840-237FC22B99E0}"/>
          </ac:picMkLst>
        </pc:picChg>
      </pc:sldChg>
      <pc:sldChg chg="addSp delSp modSp new mod">
        <pc:chgData name="Jakub Gajda" userId="b4603d6f1e78ec29" providerId="LiveId" clId="{648A7FB6-4469-4B25-B0E3-007EEF68AD63}" dt="2021-03-31T08:38:55.053" v="9590" actId="20577"/>
        <pc:sldMkLst>
          <pc:docMk/>
          <pc:sldMk cId="107811810" sldId="381"/>
        </pc:sldMkLst>
        <pc:spChg chg="mod">
          <ac:chgData name="Jakub Gajda" userId="b4603d6f1e78ec29" providerId="LiveId" clId="{648A7FB6-4469-4B25-B0E3-007EEF68AD63}" dt="2021-03-20T11:21:33.620" v="6854"/>
          <ac:spMkLst>
            <pc:docMk/>
            <pc:sldMk cId="107811810" sldId="381"/>
            <ac:spMk id="2" creationId="{156EDF57-0781-4FD6-B78C-E85032845AA6}"/>
          </ac:spMkLst>
        </pc:spChg>
        <pc:spChg chg="add mod">
          <ac:chgData name="Jakub Gajda" userId="b4603d6f1e78ec29" providerId="LiveId" clId="{648A7FB6-4469-4B25-B0E3-007EEF68AD63}" dt="2021-03-31T08:38:55.053" v="9590" actId="20577"/>
          <ac:spMkLst>
            <pc:docMk/>
            <pc:sldMk cId="107811810" sldId="381"/>
            <ac:spMk id="5" creationId="{E4F557A6-9B2A-4707-BA84-C30D4BBF2C47}"/>
          </ac:spMkLst>
        </pc:spChg>
        <pc:picChg chg="add mod">
          <ac:chgData name="Jakub Gajda" userId="b4603d6f1e78ec29" providerId="LiveId" clId="{648A7FB6-4469-4B25-B0E3-007EEF68AD63}" dt="2021-03-20T14:04:25.462" v="8100"/>
          <ac:picMkLst>
            <pc:docMk/>
            <pc:sldMk cId="107811810" sldId="381"/>
            <ac:picMk id="7" creationId="{00E94106-D8CB-4B85-9D6E-7DF76D42C33A}"/>
          </ac:picMkLst>
        </pc:picChg>
        <pc:picChg chg="add del mod">
          <ac:chgData name="Jakub Gajda" userId="b4603d6f1e78ec29" providerId="LiveId" clId="{648A7FB6-4469-4B25-B0E3-007EEF68AD63}" dt="2021-03-20T11:22:39.816" v="6858" actId="478"/>
          <ac:picMkLst>
            <pc:docMk/>
            <pc:sldMk cId="107811810" sldId="381"/>
            <ac:picMk id="8194" creationId="{F676909B-5D2F-493E-AEC1-88845516ED99}"/>
          </ac:picMkLst>
        </pc:picChg>
      </pc:sldChg>
      <pc:sldChg chg="addSp modSp new del mod">
        <pc:chgData name="Jakub Gajda" userId="b4603d6f1e78ec29" providerId="LiveId" clId="{648A7FB6-4469-4B25-B0E3-007EEF68AD63}" dt="2021-03-20T11:38:38.311" v="7323" actId="2696"/>
        <pc:sldMkLst>
          <pc:docMk/>
          <pc:sldMk cId="1416610141" sldId="382"/>
        </pc:sldMkLst>
        <pc:spChg chg="mod">
          <ac:chgData name="Jakub Gajda" userId="b4603d6f1e78ec29" providerId="LiveId" clId="{648A7FB6-4469-4B25-B0E3-007EEF68AD63}" dt="2021-03-20T11:37:48.050" v="7292" actId="20577"/>
          <ac:spMkLst>
            <pc:docMk/>
            <pc:sldMk cId="1416610141" sldId="382"/>
            <ac:spMk id="2" creationId="{C9EF3DF9-5C81-42CB-8E0D-A14800F8D8E0}"/>
          </ac:spMkLst>
        </pc:spChg>
        <pc:spChg chg="add mod">
          <ac:chgData name="Jakub Gajda" userId="b4603d6f1e78ec29" providerId="LiveId" clId="{648A7FB6-4469-4B25-B0E3-007EEF68AD63}" dt="2021-03-20T11:38:08.191" v="7307" actId="1076"/>
          <ac:spMkLst>
            <pc:docMk/>
            <pc:sldMk cId="1416610141" sldId="382"/>
            <ac:spMk id="5" creationId="{45FF9D76-C05C-4FF6-AEC7-EBBDE7047319}"/>
          </ac:spMkLst>
        </pc:spChg>
        <pc:spChg chg="add mod">
          <ac:chgData name="Jakub Gajda" userId="b4603d6f1e78ec29" providerId="LiveId" clId="{648A7FB6-4469-4B25-B0E3-007EEF68AD63}" dt="2021-03-20T11:38:33.596" v="7322" actId="1076"/>
          <ac:spMkLst>
            <pc:docMk/>
            <pc:sldMk cId="1416610141" sldId="382"/>
            <ac:spMk id="6" creationId="{0F40E8DC-07B7-49A0-94DE-BB7CDD4D3515}"/>
          </ac:spMkLst>
        </pc:spChg>
      </pc:sldChg>
      <pc:sldChg chg="addSp modSp add mod">
        <pc:chgData name="Jakub Gajda" userId="b4603d6f1e78ec29" providerId="LiveId" clId="{648A7FB6-4469-4B25-B0E3-007EEF68AD63}" dt="2021-03-20T14:03:14.413" v="8061"/>
        <pc:sldMkLst>
          <pc:docMk/>
          <pc:sldMk cId="4063374165" sldId="382"/>
        </pc:sldMkLst>
        <pc:spChg chg="mod">
          <ac:chgData name="Jakub Gajda" userId="b4603d6f1e78ec29" providerId="LiveId" clId="{648A7FB6-4469-4B25-B0E3-007EEF68AD63}" dt="2021-03-20T11:38:57.769" v="7325" actId="1076"/>
          <ac:spMkLst>
            <pc:docMk/>
            <pc:sldMk cId="4063374165" sldId="382"/>
            <ac:spMk id="5" creationId="{45FF9D76-C05C-4FF6-AEC7-EBBDE7047319}"/>
          </ac:spMkLst>
        </pc:spChg>
        <pc:picChg chg="add mod">
          <ac:chgData name="Jakub Gajda" userId="b4603d6f1e78ec29" providerId="LiveId" clId="{648A7FB6-4469-4B25-B0E3-007EEF68AD63}" dt="2021-03-20T14:03:14.413" v="8061"/>
          <ac:picMkLst>
            <pc:docMk/>
            <pc:sldMk cId="4063374165" sldId="382"/>
            <ac:picMk id="7" creationId="{5DC0B93A-14F8-4D2B-B854-75310ED8E331}"/>
          </ac:picMkLst>
        </pc:picChg>
      </pc:sldChg>
      <pc:sldChg chg="addSp modSp new mod">
        <pc:chgData name="Jakub Gajda" userId="b4603d6f1e78ec29" providerId="LiveId" clId="{648A7FB6-4469-4B25-B0E3-007EEF68AD63}" dt="2021-03-20T14:03:16.682" v="8062"/>
        <pc:sldMkLst>
          <pc:docMk/>
          <pc:sldMk cId="2506809075" sldId="383"/>
        </pc:sldMkLst>
        <pc:spChg chg="mod">
          <ac:chgData name="Jakub Gajda" userId="b4603d6f1e78ec29" providerId="LiveId" clId="{648A7FB6-4469-4B25-B0E3-007EEF68AD63}" dt="2021-03-20T11:39:07.688" v="7338" actId="20577"/>
          <ac:spMkLst>
            <pc:docMk/>
            <pc:sldMk cId="2506809075" sldId="383"/>
            <ac:spMk id="2" creationId="{D786BBEC-B8C6-40D5-9782-E04D7276B961}"/>
          </ac:spMkLst>
        </pc:spChg>
        <pc:picChg chg="add mod">
          <ac:chgData name="Jakub Gajda" userId="b4603d6f1e78ec29" providerId="LiveId" clId="{648A7FB6-4469-4B25-B0E3-007EEF68AD63}" dt="2021-03-20T14:03:16.682" v="8062"/>
          <ac:picMkLst>
            <pc:docMk/>
            <pc:sldMk cId="2506809075" sldId="383"/>
            <ac:picMk id="6" creationId="{747C69BD-C2B5-49A0-B597-D662C41CE6CC}"/>
          </ac:picMkLst>
        </pc:picChg>
        <pc:picChg chg="add mod">
          <ac:chgData name="Jakub Gajda" userId="b4603d6f1e78ec29" providerId="LiveId" clId="{648A7FB6-4469-4B25-B0E3-007EEF68AD63}" dt="2021-03-20T11:39:29.649" v="7343" actId="1076"/>
          <ac:picMkLst>
            <pc:docMk/>
            <pc:sldMk cId="2506809075" sldId="383"/>
            <ac:picMk id="10242" creationId="{67055347-A59F-460D-A67D-EAFCEE281AAE}"/>
          </ac:picMkLst>
        </pc:picChg>
      </pc:sldChg>
      <pc:sldChg chg="addSp modSp new mod">
        <pc:chgData name="Jakub Gajda" userId="b4603d6f1e78ec29" providerId="LiveId" clId="{648A7FB6-4469-4B25-B0E3-007EEF68AD63}" dt="2021-03-20T14:03:17.904" v="8063"/>
        <pc:sldMkLst>
          <pc:docMk/>
          <pc:sldMk cId="2718264614" sldId="384"/>
        </pc:sldMkLst>
        <pc:spChg chg="mod">
          <ac:chgData name="Jakub Gajda" userId="b4603d6f1e78ec29" providerId="LiveId" clId="{648A7FB6-4469-4B25-B0E3-007EEF68AD63}" dt="2021-03-20T11:39:52.929" v="7356" actId="20577"/>
          <ac:spMkLst>
            <pc:docMk/>
            <pc:sldMk cId="2718264614" sldId="384"/>
            <ac:spMk id="2" creationId="{BBD89D0F-2917-4940-8A0C-CB9C7D9E18AA}"/>
          </ac:spMkLst>
        </pc:spChg>
        <pc:spChg chg="add mod">
          <ac:chgData name="Jakub Gajda" userId="b4603d6f1e78ec29" providerId="LiveId" clId="{648A7FB6-4469-4B25-B0E3-007EEF68AD63}" dt="2021-03-20T11:39:57.347" v="7358" actId="1076"/>
          <ac:spMkLst>
            <pc:docMk/>
            <pc:sldMk cId="2718264614" sldId="384"/>
            <ac:spMk id="6" creationId="{A4D11B14-2371-4D3D-84AB-F3436F9EE989}"/>
          </ac:spMkLst>
        </pc:spChg>
        <pc:picChg chg="add mod">
          <ac:chgData name="Jakub Gajda" userId="b4603d6f1e78ec29" providerId="LiveId" clId="{648A7FB6-4469-4B25-B0E3-007EEF68AD63}" dt="2021-03-20T14:03:17.904" v="8063"/>
          <ac:picMkLst>
            <pc:docMk/>
            <pc:sldMk cId="2718264614" sldId="384"/>
            <ac:picMk id="9" creationId="{D48C0FFE-A804-4CD1-BAEF-99DA5234A99B}"/>
          </ac:picMkLst>
        </pc:picChg>
        <pc:picChg chg="add mod">
          <ac:chgData name="Jakub Gajda" userId="b4603d6f1e78ec29" providerId="LiveId" clId="{648A7FB6-4469-4B25-B0E3-007EEF68AD63}" dt="2021-03-20T11:44:40.929" v="7362" actId="1076"/>
          <ac:picMkLst>
            <pc:docMk/>
            <pc:sldMk cId="2718264614" sldId="384"/>
            <ac:picMk id="11266" creationId="{9FFF825C-7BC3-4904-8266-862956CB1590}"/>
          </ac:picMkLst>
        </pc:picChg>
        <pc:picChg chg="add mod">
          <ac:chgData name="Jakub Gajda" userId="b4603d6f1e78ec29" providerId="LiveId" clId="{648A7FB6-4469-4B25-B0E3-007EEF68AD63}" dt="2021-03-20T11:44:52.242" v="7366" actId="1076"/>
          <ac:picMkLst>
            <pc:docMk/>
            <pc:sldMk cId="2718264614" sldId="384"/>
            <ac:picMk id="11268" creationId="{4BB59CAE-EA74-4371-89F7-404722D61512}"/>
          </ac:picMkLst>
        </pc:picChg>
      </pc:sldChg>
      <pc:sldChg chg="addSp delSp modSp add">
        <pc:chgData name="Jakub Gajda" userId="b4603d6f1e78ec29" providerId="LiveId" clId="{648A7FB6-4469-4B25-B0E3-007EEF68AD63}" dt="2021-03-20T14:03:19.385" v="8064"/>
        <pc:sldMkLst>
          <pc:docMk/>
          <pc:sldMk cId="1633389588" sldId="385"/>
        </pc:sldMkLst>
        <pc:picChg chg="add mod">
          <ac:chgData name="Jakub Gajda" userId="b4603d6f1e78ec29" providerId="LiveId" clId="{648A7FB6-4469-4B25-B0E3-007EEF68AD63}" dt="2021-03-20T14:03:19.385" v="8064"/>
          <ac:picMkLst>
            <pc:docMk/>
            <pc:sldMk cId="1633389588" sldId="385"/>
            <ac:picMk id="9" creationId="{5D3720DA-3483-4FA9-943A-90F06464E0E1}"/>
          </ac:picMkLst>
        </pc:picChg>
        <pc:picChg chg="del">
          <ac:chgData name="Jakub Gajda" userId="b4603d6f1e78ec29" providerId="LiveId" clId="{648A7FB6-4469-4B25-B0E3-007EEF68AD63}" dt="2021-03-20T11:45:09.512" v="7368" actId="478"/>
          <ac:picMkLst>
            <pc:docMk/>
            <pc:sldMk cId="1633389588" sldId="385"/>
            <ac:picMk id="11266" creationId="{9FFF825C-7BC3-4904-8266-862956CB1590}"/>
          </ac:picMkLst>
        </pc:picChg>
        <pc:picChg chg="del">
          <ac:chgData name="Jakub Gajda" userId="b4603d6f1e78ec29" providerId="LiveId" clId="{648A7FB6-4469-4B25-B0E3-007EEF68AD63}" dt="2021-03-20T11:45:14.200" v="7371" actId="478"/>
          <ac:picMkLst>
            <pc:docMk/>
            <pc:sldMk cId="1633389588" sldId="385"/>
            <ac:picMk id="11268" creationId="{4BB59CAE-EA74-4371-89F7-404722D61512}"/>
          </ac:picMkLst>
        </pc:picChg>
        <pc:picChg chg="add mod">
          <ac:chgData name="Jakub Gajda" userId="b4603d6f1e78ec29" providerId="LiveId" clId="{648A7FB6-4469-4B25-B0E3-007EEF68AD63}" dt="2021-03-20T11:45:12.906" v="7370" actId="1076"/>
          <ac:picMkLst>
            <pc:docMk/>
            <pc:sldMk cId="1633389588" sldId="385"/>
            <ac:picMk id="12290" creationId="{07AB79DD-42A0-4DC7-AF05-47C28AC2A34C}"/>
          </ac:picMkLst>
        </pc:picChg>
      </pc:sldChg>
      <pc:sldChg chg="addSp delSp modSp new mod setBg">
        <pc:chgData name="Jakub Gajda" userId="b4603d6f1e78ec29" providerId="LiveId" clId="{648A7FB6-4469-4B25-B0E3-007EEF68AD63}" dt="2021-03-20T14:03:22.595" v="8066"/>
        <pc:sldMkLst>
          <pc:docMk/>
          <pc:sldMk cId="911365344" sldId="386"/>
        </pc:sldMkLst>
        <pc:spChg chg="mod">
          <ac:chgData name="Jakub Gajda" userId="b4603d6f1e78ec29" providerId="LiveId" clId="{648A7FB6-4469-4B25-B0E3-007EEF68AD63}" dt="2021-03-20T11:45:27.017" v="7384" actId="20577"/>
          <ac:spMkLst>
            <pc:docMk/>
            <pc:sldMk cId="911365344" sldId="386"/>
            <ac:spMk id="2" creationId="{7C00C159-0D20-490B-8A8F-287BA28F8389}"/>
          </ac:spMkLst>
        </pc:spChg>
        <pc:spChg chg="add del">
          <ac:chgData name="Jakub Gajda" userId="b4603d6f1e78ec29" providerId="LiveId" clId="{648A7FB6-4469-4B25-B0E3-007EEF68AD63}" dt="2021-03-20T13:06:52.501" v="7386"/>
          <ac:spMkLst>
            <pc:docMk/>
            <pc:sldMk cId="911365344" sldId="386"/>
            <ac:spMk id="5" creationId="{5F4E6AD1-7308-4841-A202-F3ECC1932D46}"/>
          </ac:spMkLst>
        </pc:spChg>
        <pc:spChg chg="add del">
          <ac:chgData name="Jakub Gajda" userId="b4603d6f1e78ec29" providerId="LiveId" clId="{648A7FB6-4469-4B25-B0E3-007EEF68AD63}" dt="2021-03-20T13:07:03.843" v="7389" actId="478"/>
          <ac:spMkLst>
            <pc:docMk/>
            <pc:sldMk cId="911365344" sldId="386"/>
            <ac:spMk id="7" creationId="{4161DD46-3942-4CAC-BDAF-68DF4BA7C648}"/>
          </ac:spMkLst>
        </pc:spChg>
        <pc:spChg chg="add mod">
          <ac:chgData name="Jakub Gajda" userId="b4603d6f1e78ec29" providerId="LiveId" clId="{648A7FB6-4469-4B25-B0E3-007EEF68AD63}" dt="2021-03-20T13:08:16.480" v="7467" actId="20577"/>
          <ac:spMkLst>
            <pc:docMk/>
            <pc:sldMk cId="911365344" sldId="386"/>
            <ac:spMk id="9" creationId="{8F2BEAD5-E235-4F35-BC48-1B37E99C3317}"/>
          </ac:spMkLst>
        </pc:spChg>
        <pc:picChg chg="add mod">
          <ac:chgData name="Jakub Gajda" userId="b4603d6f1e78ec29" providerId="LiveId" clId="{648A7FB6-4469-4B25-B0E3-007EEF68AD63}" dt="2021-03-20T14:03:22.595" v="8066"/>
          <ac:picMkLst>
            <pc:docMk/>
            <pc:sldMk cId="911365344" sldId="386"/>
            <ac:picMk id="10" creationId="{69DA9FD3-92FD-44CC-A5FE-AB7045E67C84}"/>
          </ac:picMkLst>
        </pc:picChg>
      </pc:sldChg>
      <pc:sldChg chg="addSp delSp modSp add mod ord">
        <pc:chgData name="Jakub Gajda" userId="b4603d6f1e78ec29" providerId="LiveId" clId="{648A7FB6-4469-4B25-B0E3-007EEF68AD63}" dt="2021-03-20T14:03:20.997" v="8065"/>
        <pc:sldMkLst>
          <pc:docMk/>
          <pc:sldMk cId="771671574" sldId="387"/>
        </pc:sldMkLst>
        <pc:spChg chg="del">
          <ac:chgData name="Jakub Gajda" userId="b4603d6f1e78ec29" providerId="LiveId" clId="{648A7FB6-4469-4B25-B0E3-007EEF68AD63}" dt="2021-03-20T13:09:09.142" v="7471" actId="478"/>
          <ac:spMkLst>
            <pc:docMk/>
            <pc:sldMk cId="771671574" sldId="387"/>
            <ac:spMk id="9" creationId="{8F2BEAD5-E235-4F35-BC48-1B37E99C3317}"/>
          </ac:spMkLst>
        </pc:spChg>
        <pc:picChg chg="add mod">
          <ac:chgData name="Jakub Gajda" userId="b4603d6f1e78ec29" providerId="LiveId" clId="{648A7FB6-4469-4B25-B0E3-007EEF68AD63}" dt="2021-03-20T14:03:20.997" v="8065"/>
          <ac:picMkLst>
            <pc:docMk/>
            <pc:sldMk cId="771671574" sldId="387"/>
            <ac:picMk id="7" creationId="{F2E4A60E-F9F2-4112-964F-26796F352146}"/>
          </ac:picMkLst>
        </pc:picChg>
        <pc:picChg chg="add mod">
          <ac:chgData name="Jakub Gajda" userId="b4603d6f1e78ec29" providerId="LiveId" clId="{648A7FB6-4469-4B25-B0E3-007EEF68AD63}" dt="2021-03-20T13:10:05.174" v="7475" actId="1076"/>
          <ac:picMkLst>
            <pc:docMk/>
            <pc:sldMk cId="771671574" sldId="387"/>
            <ac:picMk id="14338" creationId="{C51DBAE9-3745-4E40-8AB5-278DB29F678C}"/>
          </ac:picMkLst>
        </pc:picChg>
      </pc:sldChg>
      <pc:sldChg chg="addSp modSp new mod">
        <pc:chgData name="Jakub Gajda" userId="b4603d6f1e78ec29" providerId="LiveId" clId="{648A7FB6-4469-4B25-B0E3-007EEF68AD63}" dt="2021-03-30T08:01:19.902" v="9226" actId="20578"/>
        <pc:sldMkLst>
          <pc:docMk/>
          <pc:sldMk cId="2515981387" sldId="388"/>
        </pc:sldMkLst>
        <pc:spChg chg="mod">
          <ac:chgData name="Jakub Gajda" userId="b4603d6f1e78ec29" providerId="LiveId" clId="{648A7FB6-4469-4B25-B0E3-007EEF68AD63}" dt="2021-03-20T13:11:09.487" v="7483" actId="20577"/>
          <ac:spMkLst>
            <pc:docMk/>
            <pc:sldMk cId="2515981387" sldId="388"/>
            <ac:spMk id="2" creationId="{0A4F86F0-D45A-4411-98F2-024A5E1EF493}"/>
          </ac:spMkLst>
        </pc:spChg>
        <pc:spChg chg="add mod">
          <ac:chgData name="Jakub Gajda" userId="b4603d6f1e78ec29" providerId="LiveId" clId="{648A7FB6-4469-4B25-B0E3-007EEF68AD63}" dt="2021-03-30T08:01:19.902" v="9226" actId="20578"/>
          <ac:spMkLst>
            <pc:docMk/>
            <pc:sldMk cId="2515981387" sldId="388"/>
            <ac:spMk id="5" creationId="{232946D1-3CF7-45FF-9BE9-A4638997B1FA}"/>
          </ac:spMkLst>
        </pc:spChg>
        <pc:picChg chg="add mod">
          <ac:chgData name="Jakub Gajda" userId="b4603d6f1e78ec29" providerId="LiveId" clId="{648A7FB6-4469-4B25-B0E3-007EEF68AD63}" dt="2021-03-20T14:03:26.426" v="8068"/>
          <ac:picMkLst>
            <pc:docMk/>
            <pc:sldMk cId="2515981387" sldId="388"/>
            <ac:picMk id="6" creationId="{6692EEFD-509C-4531-AAFC-789FCD6331FC}"/>
          </ac:picMkLst>
        </pc:picChg>
      </pc:sldChg>
      <pc:sldChg chg="addSp delSp modSp add mod">
        <pc:chgData name="Jakub Gajda" userId="b4603d6f1e78ec29" providerId="LiveId" clId="{648A7FB6-4469-4B25-B0E3-007EEF68AD63}" dt="2021-03-30T08:03:48.576" v="9252" actId="20577"/>
        <pc:sldMkLst>
          <pc:docMk/>
          <pc:sldMk cId="1818675638" sldId="389"/>
        </pc:sldMkLst>
        <pc:spChg chg="mod">
          <ac:chgData name="Jakub Gajda" userId="b4603d6f1e78ec29" providerId="LiveId" clId="{648A7FB6-4469-4B25-B0E3-007EEF68AD63}" dt="2021-03-20T14:00:11.051" v="7933" actId="27636"/>
          <ac:spMkLst>
            <pc:docMk/>
            <pc:sldMk cId="1818675638" sldId="389"/>
            <ac:spMk id="2" creationId="{0A4F86F0-D45A-4411-98F2-024A5E1EF493}"/>
          </ac:spMkLst>
        </pc:spChg>
        <pc:spChg chg="del">
          <ac:chgData name="Jakub Gajda" userId="b4603d6f1e78ec29" providerId="LiveId" clId="{648A7FB6-4469-4B25-B0E3-007EEF68AD63}" dt="2021-03-20T13:56:40.538" v="7827" actId="478"/>
          <ac:spMkLst>
            <pc:docMk/>
            <pc:sldMk cId="1818675638" sldId="389"/>
            <ac:spMk id="5" creationId="{232946D1-3CF7-45FF-9BE9-A4638997B1FA}"/>
          </ac:spMkLst>
        </pc:spChg>
        <pc:spChg chg="add mod">
          <ac:chgData name="Jakub Gajda" userId="b4603d6f1e78ec29" providerId="LiveId" clId="{648A7FB6-4469-4B25-B0E3-007EEF68AD63}" dt="2021-03-30T08:03:48.576" v="9252" actId="20577"/>
          <ac:spMkLst>
            <pc:docMk/>
            <pc:sldMk cId="1818675638" sldId="389"/>
            <ac:spMk id="7" creationId="{C97E17C1-93A5-493C-A1B2-A716FD29403D}"/>
          </ac:spMkLst>
        </pc:spChg>
        <pc:picChg chg="add mod">
          <ac:chgData name="Jakub Gajda" userId="b4603d6f1e78ec29" providerId="LiveId" clId="{648A7FB6-4469-4B25-B0E3-007EEF68AD63}" dt="2021-03-20T14:03:27.726" v="8069"/>
          <ac:picMkLst>
            <pc:docMk/>
            <pc:sldMk cId="1818675638" sldId="389"/>
            <ac:picMk id="8" creationId="{6DFCFA6D-D98A-4039-8B69-770F2165F32A}"/>
          </ac:picMkLst>
        </pc:picChg>
      </pc:sldChg>
      <pc:sldChg chg="addSp delSp modSp add mod">
        <pc:chgData name="Jakub Gajda" userId="b4603d6f1e78ec29" providerId="LiveId" clId="{648A7FB6-4469-4B25-B0E3-007EEF68AD63}" dt="2021-03-29T19:03:21.158" v="9216" actId="20577"/>
        <pc:sldMkLst>
          <pc:docMk/>
          <pc:sldMk cId="4142110744" sldId="390"/>
        </pc:sldMkLst>
        <pc:spChg chg="mod">
          <ac:chgData name="Jakub Gajda" userId="b4603d6f1e78ec29" providerId="LiveId" clId="{648A7FB6-4469-4B25-B0E3-007EEF68AD63}" dt="2021-03-20T14:00:20.059" v="7962" actId="27636"/>
          <ac:spMkLst>
            <pc:docMk/>
            <pc:sldMk cId="4142110744" sldId="390"/>
            <ac:spMk id="2" creationId="{0A4F86F0-D45A-4411-98F2-024A5E1EF493}"/>
          </ac:spMkLst>
        </pc:spChg>
        <pc:spChg chg="del">
          <ac:chgData name="Jakub Gajda" userId="b4603d6f1e78ec29" providerId="LiveId" clId="{648A7FB6-4469-4B25-B0E3-007EEF68AD63}" dt="2021-03-20T13:58:13.551" v="7854" actId="478"/>
          <ac:spMkLst>
            <pc:docMk/>
            <pc:sldMk cId="4142110744" sldId="390"/>
            <ac:spMk id="7" creationId="{C97E17C1-93A5-493C-A1B2-A716FD29403D}"/>
          </ac:spMkLst>
        </pc:spChg>
        <pc:spChg chg="add mod">
          <ac:chgData name="Jakub Gajda" userId="b4603d6f1e78ec29" providerId="LiveId" clId="{648A7FB6-4469-4B25-B0E3-007EEF68AD63}" dt="2021-03-29T19:03:21.158" v="9216" actId="20577"/>
          <ac:spMkLst>
            <pc:docMk/>
            <pc:sldMk cId="4142110744" sldId="390"/>
            <ac:spMk id="8" creationId="{2F66742E-74F9-4C64-96A9-E2FFC5E37CDB}"/>
          </ac:spMkLst>
        </pc:spChg>
        <pc:picChg chg="add mod">
          <ac:chgData name="Jakub Gajda" userId="b4603d6f1e78ec29" providerId="LiveId" clId="{648A7FB6-4469-4B25-B0E3-007EEF68AD63}" dt="2021-03-20T14:03:28.895" v="8070"/>
          <ac:picMkLst>
            <pc:docMk/>
            <pc:sldMk cId="4142110744" sldId="390"/>
            <ac:picMk id="9" creationId="{A59A1988-19D9-4566-97A4-F7E7D069C4B1}"/>
          </ac:picMkLst>
        </pc:picChg>
      </pc:sldChg>
      <pc:sldChg chg="addSp modSp new mod">
        <pc:chgData name="Jakub Gajda" userId="b4603d6f1e78ec29" providerId="LiveId" clId="{648A7FB6-4469-4B25-B0E3-007EEF68AD63}" dt="2021-03-21T05:51:58.165" v="8626" actId="20577"/>
        <pc:sldMkLst>
          <pc:docMk/>
          <pc:sldMk cId="1345252499" sldId="391"/>
        </pc:sldMkLst>
        <pc:spChg chg="mod">
          <ac:chgData name="Jakub Gajda" userId="b4603d6f1e78ec29" providerId="LiveId" clId="{648A7FB6-4469-4B25-B0E3-007EEF68AD63}" dt="2021-03-21T05:51:58.165" v="8626" actId="20577"/>
          <ac:spMkLst>
            <pc:docMk/>
            <pc:sldMk cId="1345252499" sldId="391"/>
            <ac:spMk id="2" creationId="{C18E9002-E660-4E0E-9D70-3BB19577ED17}"/>
          </ac:spMkLst>
        </pc:spChg>
        <pc:spChg chg="add mod">
          <ac:chgData name="Jakub Gajda" userId="b4603d6f1e78ec29" providerId="LiveId" clId="{648A7FB6-4469-4B25-B0E3-007EEF68AD63}" dt="2021-03-20T14:00:58.358" v="8009" actId="20577"/>
          <ac:spMkLst>
            <pc:docMk/>
            <pc:sldMk cId="1345252499" sldId="391"/>
            <ac:spMk id="5" creationId="{73B5606D-E43E-44D4-A2C9-FBF1A65E2A4C}"/>
          </ac:spMkLst>
        </pc:spChg>
        <pc:picChg chg="add mod">
          <ac:chgData name="Jakub Gajda" userId="b4603d6f1e78ec29" providerId="LiveId" clId="{648A7FB6-4469-4B25-B0E3-007EEF68AD63}" dt="2021-03-20T14:03:24.620" v="8067"/>
          <ac:picMkLst>
            <pc:docMk/>
            <pc:sldMk cId="1345252499" sldId="391"/>
            <ac:picMk id="6" creationId="{8F2A6A38-448F-4744-8417-5EF5CD5FC2A3}"/>
          </ac:picMkLst>
        </pc:picChg>
      </pc:sldChg>
      <pc:sldChg chg="addSp modSp add mod">
        <pc:chgData name="Jakub Gajda" userId="b4603d6f1e78ec29" providerId="LiveId" clId="{648A7FB6-4469-4B25-B0E3-007EEF68AD63}" dt="2021-03-21T05:52:04.189" v="8629" actId="20577"/>
        <pc:sldMkLst>
          <pc:docMk/>
          <pc:sldMk cId="3394634942" sldId="392"/>
        </pc:sldMkLst>
        <pc:spChg chg="mod">
          <ac:chgData name="Jakub Gajda" userId="b4603d6f1e78ec29" providerId="LiveId" clId="{648A7FB6-4469-4B25-B0E3-007EEF68AD63}" dt="2021-03-21T05:52:04.189" v="8629" actId="20577"/>
          <ac:spMkLst>
            <pc:docMk/>
            <pc:sldMk cId="3394634942" sldId="392"/>
            <ac:spMk id="2" creationId="{C18E9002-E660-4E0E-9D70-3BB19577ED17}"/>
          </ac:spMkLst>
        </pc:spChg>
        <pc:spChg chg="mod">
          <ac:chgData name="Jakub Gajda" userId="b4603d6f1e78ec29" providerId="LiveId" clId="{648A7FB6-4469-4B25-B0E3-007EEF68AD63}" dt="2021-03-20T14:01:13.238" v="8029" actId="20577"/>
          <ac:spMkLst>
            <pc:docMk/>
            <pc:sldMk cId="3394634942" sldId="392"/>
            <ac:spMk id="5" creationId="{73B5606D-E43E-44D4-A2C9-FBF1A65E2A4C}"/>
          </ac:spMkLst>
        </pc:spChg>
        <pc:picChg chg="add mod">
          <ac:chgData name="Jakub Gajda" userId="b4603d6f1e78ec29" providerId="LiveId" clId="{648A7FB6-4469-4B25-B0E3-007EEF68AD63}" dt="2021-03-20T14:03:30.731" v="8071"/>
          <ac:picMkLst>
            <pc:docMk/>
            <pc:sldMk cId="3394634942" sldId="392"/>
            <ac:picMk id="6" creationId="{D4F21CA3-2CF6-444A-8B24-FF97957EEBAC}"/>
          </ac:picMkLst>
        </pc:picChg>
      </pc:sldChg>
      <pc:sldChg chg="addSp modSp new mod">
        <pc:chgData name="Jakub Gajda" userId="b4603d6f1e78ec29" providerId="LiveId" clId="{648A7FB6-4469-4B25-B0E3-007EEF68AD63}" dt="2021-03-21T05:51:07.568" v="8609" actId="20577"/>
        <pc:sldMkLst>
          <pc:docMk/>
          <pc:sldMk cId="2292858323" sldId="393"/>
        </pc:sldMkLst>
        <pc:spChg chg="mod">
          <ac:chgData name="Jakub Gajda" userId="b4603d6f1e78ec29" providerId="LiveId" clId="{648A7FB6-4469-4B25-B0E3-007EEF68AD63}" dt="2021-03-21T05:51:07.568" v="8609" actId="20577"/>
          <ac:spMkLst>
            <pc:docMk/>
            <pc:sldMk cId="2292858323" sldId="393"/>
            <ac:spMk id="2" creationId="{1AFD053A-F902-42F1-88FD-033A382FD9F1}"/>
          </ac:spMkLst>
        </pc:spChg>
        <pc:spChg chg="add mod">
          <ac:chgData name="Jakub Gajda" userId="b4603d6f1e78ec29" providerId="LiveId" clId="{648A7FB6-4469-4B25-B0E3-007EEF68AD63}" dt="2021-03-20T19:13:40.986" v="8283" actId="20577"/>
          <ac:spMkLst>
            <pc:docMk/>
            <pc:sldMk cId="2292858323" sldId="393"/>
            <ac:spMk id="5" creationId="{A3A5D32B-49A5-4767-9A81-9B931EF0C235}"/>
          </ac:spMkLst>
        </pc:spChg>
      </pc:sldChg>
      <pc:sldChg chg="modSp add mod">
        <pc:chgData name="Jakub Gajda" userId="b4603d6f1e78ec29" providerId="LiveId" clId="{648A7FB6-4469-4B25-B0E3-007EEF68AD63}" dt="2021-03-29T05:44:54.181" v="9009" actId="1076"/>
        <pc:sldMkLst>
          <pc:docMk/>
          <pc:sldMk cId="2407466640" sldId="394"/>
        </pc:sldMkLst>
        <pc:spChg chg="mod">
          <ac:chgData name="Jakub Gajda" userId="b4603d6f1e78ec29" providerId="LiveId" clId="{648A7FB6-4469-4B25-B0E3-007EEF68AD63}" dt="2021-03-21T05:51:12.280" v="8610" actId="20577"/>
          <ac:spMkLst>
            <pc:docMk/>
            <pc:sldMk cId="2407466640" sldId="394"/>
            <ac:spMk id="2" creationId="{1AFD053A-F902-42F1-88FD-033A382FD9F1}"/>
          </ac:spMkLst>
        </pc:spChg>
        <pc:spChg chg="mod">
          <ac:chgData name="Jakub Gajda" userId="b4603d6f1e78ec29" providerId="LiveId" clId="{648A7FB6-4469-4B25-B0E3-007EEF68AD63}" dt="2021-03-29T05:44:54.181" v="9009" actId="1076"/>
          <ac:spMkLst>
            <pc:docMk/>
            <pc:sldMk cId="2407466640" sldId="394"/>
            <ac:spMk id="5" creationId="{A3A5D32B-49A5-4767-9A81-9B931EF0C235}"/>
          </ac:spMkLst>
        </pc:spChg>
      </pc:sldChg>
      <pc:sldChg chg="addSp delSp modSp new mod modClrScheme chgLayout">
        <pc:chgData name="Jakub Gajda" userId="b4603d6f1e78ec29" providerId="LiveId" clId="{648A7FB6-4469-4B25-B0E3-007EEF68AD63}" dt="2021-03-21T05:51:19.478" v="8612" actId="20577"/>
        <pc:sldMkLst>
          <pc:docMk/>
          <pc:sldMk cId="111988994" sldId="395"/>
        </pc:sldMkLst>
        <pc:spChg chg="del mod ord">
          <ac:chgData name="Jakub Gajda" userId="b4603d6f1e78ec29" providerId="LiveId" clId="{648A7FB6-4469-4B25-B0E3-007EEF68AD63}" dt="2021-03-20T19:14:32.757" v="8286" actId="700"/>
          <ac:spMkLst>
            <pc:docMk/>
            <pc:sldMk cId="111988994" sldId="395"/>
            <ac:spMk id="2" creationId="{0024CE88-6FFC-4DA3-A128-BA26A2763B6F}"/>
          </ac:spMkLst>
        </pc:spChg>
        <pc:spChg chg="del mod ord">
          <ac:chgData name="Jakub Gajda" userId="b4603d6f1e78ec29" providerId="LiveId" clId="{648A7FB6-4469-4B25-B0E3-007EEF68AD63}" dt="2021-03-20T19:14:32.757" v="8286" actId="700"/>
          <ac:spMkLst>
            <pc:docMk/>
            <pc:sldMk cId="111988994" sldId="395"/>
            <ac:spMk id="3" creationId="{C91FB2B5-793F-40CB-AB98-671BDDE8E249}"/>
          </ac:spMkLst>
        </pc:spChg>
        <pc:spChg chg="add mod ord">
          <ac:chgData name="Jakub Gajda" userId="b4603d6f1e78ec29" providerId="LiveId" clId="{648A7FB6-4469-4B25-B0E3-007EEF68AD63}" dt="2021-03-21T05:51:19.478" v="8612" actId="20577"/>
          <ac:spMkLst>
            <pc:docMk/>
            <pc:sldMk cId="111988994" sldId="395"/>
            <ac:spMk id="4" creationId="{D3A53764-2812-44A4-AE65-47A07856E219}"/>
          </ac:spMkLst>
        </pc:spChg>
        <pc:spChg chg="add del mod ord">
          <ac:chgData name="Jakub Gajda" userId="b4603d6f1e78ec29" providerId="LiveId" clId="{648A7FB6-4469-4B25-B0E3-007EEF68AD63}" dt="2021-03-20T19:14:39.034" v="8287" actId="478"/>
          <ac:spMkLst>
            <pc:docMk/>
            <pc:sldMk cId="111988994" sldId="395"/>
            <ac:spMk id="5" creationId="{099B5B39-DA91-4A80-8F85-6579C1C2A9DF}"/>
          </ac:spMkLst>
        </pc:spChg>
        <pc:spChg chg="add del mod ord">
          <ac:chgData name="Jakub Gajda" userId="b4603d6f1e78ec29" providerId="LiveId" clId="{648A7FB6-4469-4B25-B0E3-007EEF68AD63}" dt="2021-03-20T19:14:39.034" v="8287" actId="478"/>
          <ac:spMkLst>
            <pc:docMk/>
            <pc:sldMk cId="111988994" sldId="395"/>
            <ac:spMk id="6" creationId="{87E29E25-9D4E-45B8-A209-9063D4516220}"/>
          </ac:spMkLst>
        </pc:spChg>
        <pc:spChg chg="add del mod ord">
          <ac:chgData name="Jakub Gajda" userId="b4603d6f1e78ec29" providerId="LiveId" clId="{648A7FB6-4469-4B25-B0E3-007EEF68AD63}" dt="2021-03-20T19:14:39.034" v="8287" actId="478"/>
          <ac:spMkLst>
            <pc:docMk/>
            <pc:sldMk cId="111988994" sldId="395"/>
            <ac:spMk id="7" creationId="{D2950E9B-DA4E-470B-B3B8-97935AAD7E2F}"/>
          </ac:spMkLst>
        </pc:spChg>
        <pc:spChg chg="add del mod ord">
          <ac:chgData name="Jakub Gajda" userId="b4603d6f1e78ec29" providerId="LiveId" clId="{648A7FB6-4469-4B25-B0E3-007EEF68AD63}" dt="2021-03-20T19:14:39.034" v="8287" actId="478"/>
          <ac:spMkLst>
            <pc:docMk/>
            <pc:sldMk cId="111988994" sldId="395"/>
            <ac:spMk id="8" creationId="{9104C252-4F15-4561-B6DA-C30C2048B7BC}"/>
          </ac:spMkLst>
        </pc:spChg>
        <pc:spChg chg="add del mod ord">
          <ac:chgData name="Jakub Gajda" userId="b4603d6f1e78ec29" providerId="LiveId" clId="{648A7FB6-4469-4B25-B0E3-007EEF68AD63}" dt="2021-03-20T19:14:39.034" v="8287" actId="478"/>
          <ac:spMkLst>
            <pc:docMk/>
            <pc:sldMk cId="111988994" sldId="395"/>
            <ac:spMk id="9" creationId="{27E8CA33-00A8-4C33-BD94-A15596C3916D}"/>
          </ac:spMkLst>
        </pc:spChg>
        <pc:spChg chg="add mod">
          <ac:chgData name="Jakub Gajda" userId="b4603d6f1e78ec29" providerId="LiveId" clId="{648A7FB6-4469-4B25-B0E3-007EEF68AD63}" dt="2021-03-21T05:42:00.722" v="8401" actId="20577"/>
          <ac:spMkLst>
            <pc:docMk/>
            <pc:sldMk cId="111988994" sldId="395"/>
            <ac:spMk id="10" creationId="{732C3112-20CC-41D7-B3D1-E3367902080C}"/>
          </ac:spMkLst>
        </pc:spChg>
      </pc:sldChg>
      <pc:sldChg chg="addSp delSp modSp new mod modClrScheme chgLayout">
        <pc:chgData name="Jakub Gajda" userId="b4603d6f1e78ec29" providerId="LiveId" clId="{648A7FB6-4469-4B25-B0E3-007EEF68AD63}" dt="2021-03-21T05:51:26.150" v="8614" actId="20577"/>
        <pc:sldMkLst>
          <pc:docMk/>
          <pc:sldMk cId="3651436256" sldId="396"/>
        </pc:sldMkLst>
        <pc:spChg chg="del mod ord">
          <ac:chgData name="Jakub Gajda" userId="b4603d6f1e78ec29" providerId="LiveId" clId="{648A7FB6-4469-4B25-B0E3-007EEF68AD63}" dt="2021-03-21T05:42:34.938" v="8403" actId="700"/>
          <ac:spMkLst>
            <pc:docMk/>
            <pc:sldMk cId="3651436256" sldId="396"/>
            <ac:spMk id="2" creationId="{A3C5C333-B4EF-4DC4-8D7E-9DC3CD493804}"/>
          </ac:spMkLst>
        </pc:spChg>
        <pc:spChg chg="del mod ord">
          <ac:chgData name="Jakub Gajda" userId="b4603d6f1e78ec29" providerId="LiveId" clId="{648A7FB6-4469-4B25-B0E3-007EEF68AD63}" dt="2021-03-21T05:42:34.938" v="8403" actId="700"/>
          <ac:spMkLst>
            <pc:docMk/>
            <pc:sldMk cId="3651436256" sldId="396"/>
            <ac:spMk id="3" creationId="{5D25A484-6ADA-412B-89F4-40937F329172}"/>
          </ac:spMkLst>
        </pc:spChg>
        <pc:spChg chg="add mod ord">
          <ac:chgData name="Jakub Gajda" userId="b4603d6f1e78ec29" providerId="LiveId" clId="{648A7FB6-4469-4B25-B0E3-007EEF68AD63}" dt="2021-03-21T05:51:26.150" v="8614" actId="20577"/>
          <ac:spMkLst>
            <pc:docMk/>
            <pc:sldMk cId="3651436256" sldId="396"/>
            <ac:spMk id="4" creationId="{D6924EE2-3B09-4C35-8AA6-7487FB298CAB}"/>
          </ac:spMkLst>
        </pc:spChg>
        <pc:spChg chg="add del mod ord">
          <ac:chgData name="Jakub Gajda" userId="b4603d6f1e78ec29" providerId="LiveId" clId="{648A7FB6-4469-4B25-B0E3-007EEF68AD63}" dt="2021-03-21T05:42:39.705" v="8404" actId="478"/>
          <ac:spMkLst>
            <pc:docMk/>
            <pc:sldMk cId="3651436256" sldId="396"/>
            <ac:spMk id="5" creationId="{A9D72E5F-9577-4EF0-934A-E8A1E3F0B658}"/>
          </ac:spMkLst>
        </pc:spChg>
        <pc:spChg chg="add del mod ord">
          <ac:chgData name="Jakub Gajda" userId="b4603d6f1e78ec29" providerId="LiveId" clId="{648A7FB6-4469-4B25-B0E3-007EEF68AD63}" dt="2021-03-21T05:42:39.705" v="8404" actId="478"/>
          <ac:spMkLst>
            <pc:docMk/>
            <pc:sldMk cId="3651436256" sldId="396"/>
            <ac:spMk id="6" creationId="{38EF8F8D-C0C1-43E2-9070-943D257B777B}"/>
          </ac:spMkLst>
        </pc:spChg>
        <pc:spChg chg="add del mod ord">
          <ac:chgData name="Jakub Gajda" userId="b4603d6f1e78ec29" providerId="LiveId" clId="{648A7FB6-4469-4B25-B0E3-007EEF68AD63}" dt="2021-03-21T05:42:39.705" v="8404" actId="478"/>
          <ac:spMkLst>
            <pc:docMk/>
            <pc:sldMk cId="3651436256" sldId="396"/>
            <ac:spMk id="7" creationId="{A516D981-08AB-4BD5-843D-40A90FC9ACAA}"/>
          </ac:spMkLst>
        </pc:spChg>
        <pc:spChg chg="add mod">
          <ac:chgData name="Jakub Gajda" userId="b4603d6f1e78ec29" providerId="LiveId" clId="{648A7FB6-4469-4B25-B0E3-007EEF68AD63}" dt="2021-03-21T05:43:44.941" v="8509" actId="20577"/>
          <ac:spMkLst>
            <pc:docMk/>
            <pc:sldMk cId="3651436256" sldId="396"/>
            <ac:spMk id="9" creationId="{DF50B82D-274C-4D5C-9F22-79F7E0100515}"/>
          </ac:spMkLst>
        </pc:spChg>
      </pc:sldChg>
      <pc:sldChg chg="addSp modSp new mod">
        <pc:chgData name="Jakub Gajda" userId="b4603d6f1e78ec29" providerId="LiveId" clId="{648A7FB6-4469-4B25-B0E3-007EEF68AD63}" dt="2021-03-30T12:08:33.467" v="9323" actId="1076"/>
        <pc:sldMkLst>
          <pc:docMk/>
          <pc:sldMk cId="181535883" sldId="397"/>
        </pc:sldMkLst>
        <pc:spChg chg="mod">
          <ac:chgData name="Jakub Gajda" userId="b4603d6f1e78ec29" providerId="LiveId" clId="{648A7FB6-4469-4B25-B0E3-007EEF68AD63}" dt="2021-03-29T18:58:02.988" v="9032" actId="20577"/>
          <ac:spMkLst>
            <pc:docMk/>
            <pc:sldMk cId="181535883" sldId="397"/>
            <ac:spMk id="2" creationId="{3BC3CEB6-C726-4EC3-BFB3-D3FB6DFC7C8E}"/>
          </ac:spMkLst>
        </pc:spChg>
        <pc:spChg chg="add mod">
          <ac:chgData name="Jakub Gajda" userId="b4603d6f1e78ec29" providerId="LiveId" clId="{648A7FB6-4469-4B25-B0E3-007EEF68AD63}" dt="2021-03-30T12:08:33.467" v="9323" actId="1076"/>
          <ac:spMkLst>
            <pc:docMk/>
            <pc:sldMk cId="181535883" sldId="397"/>
            <ac:spMk id="5" creationId="{AAE873C8-0EED-4D21-BCAD-82A2B12C40C3}"/>
          </ac:spMkLst>
        </pc:spChg>
      </pc:sldChg>
      <pc:sldChg chg="addSp modSp new mod ord">
        <pc:chgData name="Jakub Gajda" userId="b4603d6f1e78ec29" providerId="LiveId" clId="{648A7FB6-4469-4B25-B0E3-007EEF68AD63}" dt="2021-03-30T12:03:52.847" v="9277"/>
        <pc:sldMkLst>
          <pc:docMk/>
          <pc:sldMk cId="992841302" sldId="398"/>
        </pc:sldMkLst>
        <pc:spChg chg="mod">
          <ac:chgData name="Jakub Gajda" userId="b4603d6f1e78ec29" providerId="LiveId" clId="{648A7FB6-4469-4B25-B0E3-007EEF68AD63}" dt="2021-03-30T12:03:02.693" v="9274" actId="20577"/>
          <ac:spMkLst>
            <pc:docMk/>
            <pc:sldMk cId="992841302" sldId="398"/>
            <ac:spMk id="2" creationId="{BCDB2FC5-BEEF-4804-9ACE-5E35795C114D}"/>
          </ac:spMkLst>
        </pc:spChg>
        <pc:picChg chg="add">
          <ac:chgData name="Jakub Gajda" userId="b4603d6f1e78ec29" providerId="LiveId" clId="{648A7FB6-4469-4B25-B0E3-007EEF68AD63}" dt="2021-03-30T12:03:47.160" v="9275"/>
          <ac:picMkLst>
            <pc:docMk/>
            <pc:sldMk cId="992841302" sldId="398"/>
            <ac:picMk id="2050" creationId="{698F27A0-5EBC-4D82-819C-8EC7A27351E8}"/>
          </ac:picMkLst>
        </pc:picChg>
      </pc:sldChg>
      <pc:sldChg chg="modSp new del mod">
        <pc:chgData name="Jakub Gajda" userId="b4603d6f1e78ec29" providerId="LiveId" clId="{648A7FB6-4469-4B25-B0E3-007EEF68AD63}" dt="2021-03-30T12:08:26.778" v="9322" actId="47"/>
        <pc:sldMkLst>
          <pc:docMk/>
          <pc:sldMk cId="3912089872" sldId="399"/>
        </pc:sldMkLst>
        <pc:spChg chg="mod">
          <ac:chgData name="Jakub Gajda" userId="b4603d6f1e78ec29" providerId="LiveId" clId="{648A7FB6-4469-4B25-B0E3-007EEF68AD63}" dt="2021-03-30T12:02:34.518" v="9269" actId="20577"/>
          <ac:spMkLst>
            <pc:docMk/>
            <pc:sldMk cId="3912089872" sldId="399"/>
            <ac:spMk id="2" creationId="{1FEF5E1D-9CE8-476E-B516-86AE7046FBD4}"/>
          </ac:spMkLst>
        </pc:spChg>
      </pc:sldChg>
      <pc:sldChg chg="addSp modSp new mod">
        <pc:chgData name="Jakub Gajda" userId="b4603d6f1e78ec29" providerId="LiveId" clId="{648A7FB6-4469-4B25-B0E3-007EEF68AD63}" dt="2021-03-31T08:04:24.433" v="9587" actId="14100"/>
        <pc:sldMkLst>
          <pc:docMk/>
          <pc:sldMk cId="1782766864" sldId="400"/>
        </pc:sldMkLst>
        <pc:spChg chg="mod">
          <ac:chgData name="Jakub Gajda" userId="b4603d6f1e78ec29" providerId="LiveId" clId="{648A7FB6-4469-4B25-B0E3-007EEF68AD63}" dt="2021-03-30T12:05:04.573" v="9307" actId="20577"/>
          <ac:spMkLst>
            <pc:docMk/>
            <pc:sldMk cId="1782766864" sldId="400"/>
            <ac:spMk id="2" creationId="{7D0C4999-97BC-400A-8DFE-7689FB6FE2C3}"/>
          </ac:spMkLst>
        </pc:spChg>
        <pc:picChg chg="add mod">
          <ac:chgData name="Jakub Gajda" userId="b4603d6f1e78ec29" providerId="LiveId" clId="{648A7FB6-4469-4B25-B0E3-007EEF68AD63}" dt="2021-03-31T08:04:24.433" v="9587" actId="14100"/>
          <ac:picMkLst>
            <pc:docMk/>
            <pc:sldMk cId="1782766864" sldId="400"/>
            <ac:picMk id="3074" creationId="{465BB947-6A99-4A85-BD43-28C88F5A45F4}"/>
          </ac:picMkLst>
        </pc:picChg>
      </pc:sldChg>
      <pc:sldChg chg="addSp delSp modSp new mod ord">
        <pc:chgData name="Jakub Gajda" userId="b4603d6f1e78ec29" providerId="LiveId" clId="{648A7FB6-4469-4B25-B0E3-007EEF68AD63}" dt="2021-03-30T12:07:45.724" v="9321" actId="1076"/>
        <pc:sldMkLst>
          <pc:docMk/>
          <pc:sldMk cId="2279500719" sldId="401"/>
        </pc:sldMkLst>
        <pc:spChg chg="del">
          <ac:chgData name="Jakub Gajda" userId="b4603d6f1e78ec29" providerId="LiveId" clId="{648A7FB6-4469-4B25-B0E3-007EEF68AD63}" dt="2021-03-30T12:07:39.282" v="9319" actId="478"/>
          <ac:spMkLst>
            <pc:docMk/>
            <pc:sldMk cId="2279500719" sldId="401"/>
            <ac:spMk id="2" creationId="{AF26F2F2-168F-45E7-A17B-5C10E6C512FF}"/>
          </ac:spMkLst>
        </pc:spChg>
        <pc:picChg chg="add mod">
          <ac:chgData name="Jakub Gajda" userId="b4603d6f1e78ec29" providerId="LiveId" clId="{648A7FB6-4469-4B25-B0E3-007EEF68AD63}" dt="2021-03-30T12:07:45.724" v="9321" actId="1076"/>
          <ac:picMkLst>
            <pc:docMk/>
            <pc:sldMk cId="2279500719" sldId="401"/>
            <ac:picMk id="4098" creationId="{1898DBA0-B42C-45E3-94DE-8933C9746D58}"/>
          </ac:picMkLst>
        </pc:picChg>
      </pc:sldChg>
      <pc:sldChg chg="addSp delSp modSp new mod">
        <pc:chgData name="Jakub Gajda" userId="b4603d6f1e78ec29" providerId="LiveId" clId="{648A7FB6-4469-4B25-B0E3-007EEF68AD63}" dt="2021-03-30T12:10:05.358" v="9343" actId="14100"/>
        <pc:sldMkLst>
          <pc:docMk/>
          <pc:sldMk cId="1829180590" sldId="402"/>
        </pc:sldMkLst>
        <pc:spChg chg="del">
          <ac:chgData name="Jakub Gajda" userId="b4603d6f1e78ec29" providerId="LiveId" clId="{648A7FB6-4469-4B25-B0E3-007EEF68AD63}" dt="2021-03-30T12:09:44.726" v="9326" actId="478"/>
          <ac:spMkLst>
            <pc:docMk/>
            <pc:sldMk cId="1829180590" sldId="402"/>
            <ac:spMk id="2" creationId="{8B5873C9-5197-4C2D-AABF-EA8F06819519}"/>
          </ac:spMkLst>
        </pc:spChg>
        <pc:spChg chg="add mod">
          <ac:chgData name="Jakub Gajda" userId="b4603d6f1e78ec29" providerId="LiveId" clId="{648A7FB6-4469-4B25-B0E3-007EEF68AD63}" dt="2021-03-30T12:10:05.358" v="9343" actId="14100"/>
          <ac:spMkLst>
            <pc:docMk/>
            <pc:sldMk cId="1829180590" sldId="402"/>
            <ac:spMk id="5" creationId="{A9BA36EA-95DC-4563-9F99-3A1564FF7D64}"/>
          </ac:spMkLst>
        </pc:spChg>
        <pc:picChg chg="add mod">
          <ac:chgData name="Jakub Gajda" userId="b4603d6f1e78ec29" providerId="LiveId" clId="{648A7FB6-4469-4B25-B0E3-007EEF68AD63}" dt="2021-03-30T12:09:48.794" v="9328" actId="1076"/>
          <ac:picMkLst>
            <pc:docMk/>
            <pc:sldMk cId="1829180590" sldId="402"/>
            <ac:picMk id="5122" creationId="{0201B73C-4D7B-44CE-8967-4A7948A40039}"/>
          </ac:picMkLst>
        </pc:picChg>
      </pc:sldChg>
      <pc:sldChg chg="addSp modSp new mod">
        <pc:chgData name="Jakub Gajda" userId="b4603d6f1e78ec29" providerId="LiveId" clId="{648A7FB6-4469-4B25-B0E3-007EEF68AD63}" dt="2021-03-31T05:42:42.135" v="9563" actId="1076"/>
        <pc:sldMkLst>
          <pc:docMk/>
          <pc:sldMk cId="3877702587" sldId="403"/>
        </pc:sldMkLst>
        <pc:spChg chg="mod">
          <ac:chgData name="Jakub Gajda" userId="b4603d6f1e78ec29" providerId="LiveId" clId="{648A7FB6-4469-4B25-B0E3-007EEF68AD63}" dt="2021-03-30T12:16:29.983" v="9357" actId="20577"/>
          <ac:spMkLst>
            <pc:docMk/>
            <pc:sldMk cId="3877702587" sldId="403"/>
            <ac:spMk id="2" creationId="{81667D15-B792-43C3-BA98-54F72DE5B418}"/>
          </ac:spMkLst>
        </pc:spChg>
        <pc:spChg chg="add mod">
          <ac:chgData name="Jakub Gajda" userId="b4603d6f1e78ec29" providerId="LiveId" clId="{648A7FB6-4469-4B25-B0E3-007EEF68AD63}" dt="2021-03-30T12:16:35.584" v="9360" actId="1076"/>
          <ac:spMkLst>
            <pc:docMk/>
            <pc:sldMk cId="3877702587" sldId="403"/>
            <ac:spMk id="6" creationId="{72DB6333-A20A-4E1D-AB46-BDB51E25DEC2}"/>
          </ac:spMkLst>
        </pc:spChg>
        <pc:spChg chg="add mod">
          <ac:chgData name="Jakub Gajda" userId="b4603d6f1e78ec29" providerId="LiveId" clId="{648A7FB6-4469-4B25-B0E3-007EEF68AD63}" dt="2021-03-30T12:16:54.542" v="9362" actId="1076"/>
          <ac:spMkLst>
            <pc:docMk/>
            <pc:sldMk cId="3877702587" sldId="403"/>
            <ac:spMk id="8" creationId="{05983EBA-96C0-4FCD-B235-06BF6F674BBC}"/>
          </ac:spMkLst>
        </pc:spChg>
        <pc:spChg chg="add mod">
          <ac:chgData name="Jakub Gajda" userId="b4603d6f1e78ec29" providerId="LiveId" clId="{648A7FB6-4469-4B25-B0E3-007EEF68AD63}" dt="2021-03-30T12:17:22.436" v="9365" actId="1076"/>
          <ac:spMkLst>
            <pc:docMk/>
            <pc:sldMk cId="3877702587" sldId="403"/>
            <ac:spMk id="10" creationId="{4A9E5173-2AAE-4B20-BA18-661A9B41E409}"/>
          </ac:spMkLst>
        </pc:spChg>
        <pc:spChg chg="add mod">
          <ac:chgData name="Jakub Gajda" userId="b4603d6f1e78ec29" providerId="LiveId" clId="{648A7FB6-4469-4B25-B0E3-007EEF68AD63}" dt="2021-03-31T05:42:42.135" v="9563" actId="1076"/>
          <ac:spMkLst>
            <pc:docMk/>
            <pc:sldMk cId="3877702587" sldId="403"/>
            <ac:spMk id="12" creationId="{68888074-AD1C-41D7-9C05-CA16ED2431FC}"/>
          </ac:spMkLst>
        </pc:spChg>
        <pc:spChg chg="add mod">
          <ac:chgData name="Jakub Gajda" userId="b4603d6f1e78ec29" providerId="LiveId" clId="{648A7FB6-4469-4B25-B0E3-007EEF68AD63}" dt="2021-03-30T12:18:28.603" v="9369" actId="1076"/>
          <ac:spMkLst>
            <pc:docMk/>
            <pc:sldMk cId="3877702587" sldId="403"/>
            <ac:spMk id="14" creationId="{4B7F43A7-73A1-44F4-9683-3301A86AE57B}"/>
          </ac:spMkLst>
        </pc:spChg>
        <pc:spChg chg="add mod">
          <ac:chgData name="Jakub Gajda" userId="b4603d6f1e78ec29" providerId="LiveId" clId="{648A7FB6-4469-4B25-B0E3-007EEF68AD63}" dt="2021-03-31T05:42:36.122" v="9562" actId="403"/>
          <ac:spMkLst>
            <pc:docMk/>
            <pc:sldMk cId="3877702587" sldId="403"/>
            <ac:spMk id="16" creationId="{C29DF8DD-B675-4086-A2A4-C5543B65DD46}"/>
          </ac:spMkLst>
        </pc:spChg>
      </pc:sldChg>
      <pc:sldChg chg="addSp delSp modSp new mod">
        <pc:chgData name="Jakub Gajda" userId="b4603d6f1e78ec29" providerId="LiveId" clId="{648A7FB6-4469-4B25-B0E3-007EEF68AD63}" dt="2021-03-30T12:24:23.536" v="9552" actId="113"/>
        <pc:sldMkLst>
          <pc:docMk/>
          <pc:sldMk cId="1648918309" sldId="404"/>
        </pc:sldMkLst>
        <pc:spChg chg="mod">
          <ac:chgData name="Jakub Gajda" userId="b4603d6f1e78ec29" providerId="LiveId" clId="{648A7FB6-4469-4B25-B0E3-007EEF68AD63}" dt="2021-03-30T12:19:56.822" v="9388" actId="20577"/>
          <ac:spMkLst>
            <pc:docMk/>
            <pc:sldMk cId="1648918309" sldId="404"/>
            <ac:spMk id="2" creationId="{7534E92E-E5D9-466F-A5E0-C6F3E9290E0B}"/>
          </ac:spMkLst>
        </pc:spChg>
        <pc:spChg chg="add del">
          <ac:chgData name="Jakub Gajda" userId="b4603d6f1e78ec29" providerId="LiveId" clId="{648A7FB6-4469-4B25-B0E3-007EEF68AD63}" dt="2021-03-30T12:20:08.385" v="9390"/>
          <ac:spMkLst>
            <pc:docMk/>
            <pc:sldMk cId="1648918309" sldId="404"/>
            <ac:spMk id="5" creationId="{38A043CF-6020-464D-A14A-D85184F38654}"/>
          </ac:spMkLst>
        </pc:spChg>
        <pc:spChg chg="add mod">
          <ac:chgData name="Jakub Gajda" userId="b4603d6f1e78ec29" providerId="LiveId" clId="{648A7FB6-4469-4B25-B0E3-007EEF68AD63}" dt="2021-03-30T12:24:23.536" v="9552" actId="113"/>
          <ac:spMkLst>
            <pc:docMk/>
            <pc:sldMk cId="1648918309" sldId="404"/>
            <ac:spMk id="7" creationId="{BCF039C2-0E6E-4C24-980D-1AE322DE15A6}"/>
          </ac:spMkLst>
        </pc:spChg>
      </pc:sldChg>
      <pc:sldChg chg="addSp modSp new mod">
        <pc:chgData name="Jakub Gajda" userId="b4603d6f1e78ec29" providerId="LiveId" clId="{648A7FB6-4469-4B25-B0E3-007EEF68AD63}" dt="2021-03-30T12:23:54.975" v="9537" actId="20577"/>
        <pc:sldMkLst>
          <pc:docMk/>
          <pc:sldMk cId="3948383764" sldId="405"/>
        </pc:sldMkLst>
        <pc:spChg chg="mod">
          <ac:chgData name="Jakub Gajda" userId="b4603d6f1e78ec29" providerId="LiveId" clId="{648A7FB6-4469-4B25-B0E3-007EEF68AD63}" dt="2021-03-30T12:23:36.477" v="9523" actId="20577"/>
          <ac:spMkLst>
            <pc:docMk/>
            <pc:sldMk cId="3948383764" sldId="405"/>
            <ac:spMk id="2" creationId="{550D9AC5-6855-44CA-BCBE-24B6A2BCAB0B}"/>
          </ac:spMkLst>
        </pc:spChg>
        <pc:spChg chg="add mod">
          <ac:chgData name="Jakub Gajda" userId="b4603d6f1e78ec29" providerId="LiveId" clId="{648A7FB6-4469-4B25-B0E3-007EEF68AD63}" dt="2021-03-30T12:23:54.975" v="9537" actId="20577"/>
          <ac:spMkLst>
            <pc:docMk/>
            <pc:sldMk cId="3948383764" sldId="405"/>
            <ac:spMk id="6" creationId="{EA1139F2-6FE9-4C0A-A52E-EC132B9304BB}"/>
          </ac:spMkLst>
        </pc:spChg>
      </pc:sldChg>
      <pc:sldChg chg="addSp delSp modSp new mod">
        <pc:chgData name="Jakub Gajda" userId="b4603d6f1e78ec29" providerId="LiveId" clId="{648A7FB6-4469-4B25-B0E3-007EEF68AD63}" dt="2021-03-31T05:51:29.339" v="9568" actId="478"/>
        <pc:sldMkLst>
          <pc:docMk/>
          <pc:sldMk cId="3768675177" sldId="406"/>
        </pc:sldMkLst>
        <pc:spChg chg="del">
          <ac:chgData name="Jakub Gajda" userId="b4603d6f1e78ec29" providerId="LiveId" clId="{648A7FB6-4469-4B25-B0E3-007EEF68AD63}" dt="2021-03-31T05:51:29.339" v="9568" actId="478"/>
          <ac:spMkLst>
            <pc:docMk/>
            <pc:sldMk cId="3768675177" sldId="406"/>
            <ac:spMk id="2" creationId="{AE5C2D0C-79A4-47F0-9AE4-61BBBF0AB00E}"/>
          </ac:spMkLst>
        </pc:spChg>
        <pc:picChg chg="add mod">
          <ac:chgData name="Jakub Gajda" userId="b4603d6f1e78ec29" providerId="LiveId" clId="{648A7FB6-4469-4B25-B0E3-007EEF68AD63}" dt="2021-03-31T05:51:27.371" v="9567" actId="1076"/>
          <ac:picMkLst>
            <pc:docMk/>
            <pc:sldMk cId="3768675177" sldId="406"/>
            <ac:picMk id="7170" creationId="{5F877AF2-6BC4-474C-8C91-F6AAE5CFDB4C}"/>
          </ac:picMkLst>
        </pc:picChg>
      </pc:sldChg>
      <pc:sldChg chg="addSp delSp modSp new mod">
        <pc:chgData name="Jakub Gajda" userId="b4603d6f1e78ec29" providerId="LiveId" clId="{648A7FB6-4469-4B25-B0E3-007EEF68AD63}" dt="2021-03-31T09:00:38.569" v="9591" actId="1076"/>
        <pc:sldMkLst>
          <pc:docMk/>
          <pc:sldMk cId="923467289" sldId="407"/>
        </pc:sldMkLst>
        <pc:spChg chg="del">
          <ac:chgData name="Jakub Gajda" userId="b4603d6f1e78ec29" providerId="LiveId" clId="{648A7FB6-4469-4B25-B0E3-007EEF68AD63}" dt="2021-03-31T05:52:03.480" v="9573" actId="478"/>
          <ac:spMkLst>
            <pc:docMk/>
            <pc:sldMk cId="923467289" sldId="407"/>
            <ac:spMk id="2" creationId="{41F1E5BF-69FA-4718-B3C3-71E77050E8E7}"/>
          </ac:spMkLst>
        </pc:spChg>
        <pc:picChg chg="add mod">
          <ac:chgData name="Jakub Gajda" userId="b4603d6f1e78ec29" providerId="LiveId" clId="{648A7FB6-4469-4B25-B0E3-007EEF68AD63}" dt="2021-03-31T09:00:38.569" v="9591" actId="1076"/>
          <ac:picMkLst>
            <pc:docMk/>
            <pc:sldMk cId="923467289" sldId="407"/>
            <ac:picMk id="8194" creationId="{91678A77-B046-4F56-8B4A-34BC78B55F36}"/>
          </ac:picMkLst>
        </pc:picChg>
      </pc:sldChg>
      <pc:sldChg chg="addSp delSp modSp new mod">
        <pc:chgData name="Jakub Gajda" userId="b4603d6f1e78ec29" providerId="LiveId" clId="{648A7FB6-4469-4B25-B0E3-007EEF68AD63}" dt="2021-03-31T05:52:35.312" v="9581" actId="1076"/>
        <pc:sldMkLst>
          <pc:docMk/>
          <pc:sldMk cId="194626849" sldId="408"/>
        </pc:sldMkLst>
        <pc:spChg chg="del">
          <ac:chgData name="Jakub Gajda" userId="b4603d6f1e78ec29" providerId="LiveId" clId="{648A7FB6-4469-4B25-B0E3-007EEF68AD63}" dt="2021-03-31T05:52:32.417" v="9579" actId="478"/>
          <ac:spMkLst>
            <pc:docMk/>
            <pc:sldMk cId="194626849" sldId="408"/>
            <ac:spMk id="2" creationId="{41B13A90-0709-4829-8C66-8FCCAEACB073}"/>
          </ac:spMkLst>
        </pc:spChg>
        <pc:picChg chg="add mod">
          <ac:chgData name="Jakub Gajda" userId="b4603d6f1e78ec29" providerId="LiveId" clId="{648A7FB6-4469-4B25-B0E3-007EEF68AD63}" dt="2021-03-31T05:52:35.312" v="9581" actId="1076"/>
          <ac:picMkLst>
            <pc:docMk/>
            <pc:sldMk cId="194626849" sldId="408"/>
            <ac:picMk id="9218" creationId="{284BED80-0BAF-465B-B4AD-021FA4D0A757}"/>
          </ac:picMkLst>
        </pc:picChg>
      </pc:sldChg>
    </pc:docChg>
  </pc:docChgLst>
  <pc:docChgLst>
    <pc:chgData name="Jakub Gajda" userId="b4603d6f1e78ec29" providerId="LiveId" clId="{F861FDFB-A538-CB4A-A9EA-D86415CCC723}"/>
    <pc:docChg chg="undo custSel addSld delSld modSld sldOrd">
      <pc:chgData name="Jakub Gajda" userId="b4603d6f1e78ec29" providerId="LiveId" clId="{F861FDFB-A538-CB4A-A9EA-D86415CCC723}" dt="2023-10-28T12:21:28.256" v="708"/>
      <pc:docMkLst>
        <pc:docMk/>
      </pc:docMkLst>
      <pc:sldChg chg="addSp delSp add del setBg delDesignElem">
        <pc:chgData name="Jakub Gajda" userId="b4603d6f1e78ec29" providerId="LiveId" clId="{F861FDFB-A538-CB4A-A9EA-D86415CCC723}" dt="2023-10-28T12:21:28.256" v="708"/>
        <pc:sldMkLst>
          <pc:docMk/>
          <pc:sldMk cId="423319055" sldId="256"/>
        </pc:sldMkLst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423319055" sldId="256"/>
            <ac:spMk id="10" creationId="{A3363022-C969-41E9-8EB2-E4C94908C1FA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423319055" sldId="256"/>
            <ac:spMk id="12" creationId="{8D1AD6B3-BE88-4CEB-BA17-790657CC4729}"/>
          </ac:spMkLst>
        </pc:spChg>
        <pc:grpChg chg="add del">
          <ac:chgData name="Jakub Gajda" userId="b4603d6f1e78ec29" providerId="LiveId" clId="{F861FDFB-A538-CB4A-A9EA-D86415CCC723}" dt="2023-10-28T12:21:28.256" v="708"/>
          <ac:grpSpMkLst>
            <pc:docMk/>
            <pc:sldMk cId="423319055" sldId="256"/>
            <ac:grpSpMk id="14" creationId="{89D1390B-7E13-4B4F-9CB2-391063412E54}"/>
          </ac:grpSpMkLst>
        </pc:gr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1848593678" sldId="257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1848593678" sldId="257"/>
            <ac:spMk id="1031" creationId="{201CC55D-ED54-4C5C-95E6-10947BD1103B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1848593678" sldId="257"/>
            <ac:spMk id="1037" creationId="{3873B707-463F-40B0-8227-E8CC6C67EB25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1848593678" sldId="257"/>
            <ac:spMk id="1039" creationId="{C13237C8-E62C-4F0D-A318-BD6FB6C2D138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1848593678" sldId="257"/>
            <ac:spMk id="1041" creationId="{19C9EAEA-39D0-4B0E-A0EB-51E7B26740B1}"/>
          </ac:spMkLst>
        </pc:spChg>
        <pc:grpChg chg="del">
          <ac:chgData name="Jakub Gajda" userId="b4603d6f1e78ec29" providerId="LiveId" clId="{F861FDFB-A538-CB4A-A9EA-D86415CCC723}" dt="2023-10-28T12:14:15.361" v="693"/>
          <ac:grpSpMkLst>
            <pc:docMk/>
            <pc:sldMk cId="1848593678" sldId="257"/>
            <ac:grpSpMk id="1033" creationId="{1DE889C7-FAD6-4397-98E2-05D503484459}"/>
          </ac:grpSpMkLst>
        </pc:grp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14821936" sldId="258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807496192" sldId="259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1388950910" sldId="260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329327278" sldId="261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704494729" sldId="262"/>
        </pc:sldMkLst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803788958" sldId="263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803788958" sldId="263"/>
            <ac:spMk id="6151" creationId="{99ED5833-B85B-4103-8A3B-CAB0308E6C15}"/>
          </ac:spMkLst>
        </pc:s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174324956" sldId="264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174324956" sldId="264"/>
            <ac:spMk id="9" creationId="{80DF40B2-80F7-4E71-B46C-284163F3654A}"/>
          </ac:spMkLst>
        </pc:sp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229407266" sldId="265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516460159" sldId="266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651000584" sldId="267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586522580" sldId="269"/>
        </pc:sldMkLst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4187745261" sldId="270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4187745261" sldId="270"/>
            <ac:spMk id="29" creationId="{D4C74C1C-EF2E-40CF-A712-656E694E6724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4187745261" sldId="270"/>
            <ac:spMk id="30" creationId="{90464369-70FA-42AF-948F-80664CA7BFE5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4187745261" sldId="270"/>
            <ac:spMk id="31" creationId="{A648176E-454C-437C-B0FC-9B82FCF32B24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4187745261" sldId="270"/>
            <ac:spMk id="32" creationId="{A6604B49-AD5C-4590-B051-06C8222ECD99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4187745261" sldId="270"/>
            <ac:spMk id="33" creationId="{CC552A98-EF7D-4D42-AB69-066B786AB55B}"/>
          </ac:spMkLst>
        </pc:sp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382086700" sldId="280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393404790" sldId="285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721867520" sldId="309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782997462" sldId="319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830890712" sldId="321"/>
        </pc:sldMkLst>
      </pc:sldChg>
      <pc:sldChg chg="ord">
        <pc:chgData name="Jakub Gajda" userId="b4603d6f1e78ec29" providerId="LiveId" clId="{F861FDFB-A538-CB4A-A9EA-D86415CCC723}" dt="2023-10-28T12:15:42.199" v="698" actId="20578"/>
        <pc:sldMkLst>
          <pc:docMk/>
          <pc:sldMk cId="194626849" sldId="408"/>
        </pc:sldMkLst>
      </pc:sldChg>
      <pc:sldChg chg="modSp new mod">
        <pc:chgData name="Jakub Gajda" userId="b4603d6f1e78ec29" providerId="LiveId" clId="{F861FDFB-A538-CB4A-A9EA-D86415CCC723}" dt="2023-10-26T12:31:31.780" v="14" actId="20577"/>
        <pc:sldMkLst>
          <pc:docMk/>
          <pc:sldMk cId="1660588941" sldId="409"/>
        </pc:sldMkLst>
        <pc:spChg chg="mod">
          <ac:chgData name="Jakub Gajda" userId="b4603d6f1e78ec29" providerId="LiveId" clId="{F861FDFB-A538-CB4A-A9EA-D86415CCC723}" dt="2023-10-26T12:31:31.780" v="14" actId="20577"/>
          <ac:spMkLst>
            <pc:docMk/>
            <pc:sldMk cId="1660588941" sldId="409"/>
            <ac:spMk id="2" creationId="{139BDD69-5E85-9978-DDF8-3E6D2740445A}"/>
          </ac:spMkLst>
        </pc:spChg>
      </pc:sldChg>
      <pc:sldChg chg="addSp delSp modSp new mod">
        <pc:chgData name="Jakub Gajda" userId="b4603d6f1e78ec29" providerId="LiveId" clId="{F861FDFB-A538-CB4A-A9EA-D86415CCC723}" dt="2023-10-26T12:34:54.490" v="20" actId="1076"/>
        <pc:sldMkLst>
          <pc:docMk/>
          <pc:sldMk cId="1260023123" sldId="410"/>
        </pc:sldMkLst>
        <pc:spChg chg="del">
          <ac:chgData name="Jakub Gajda" userId="b4603d6f1e78ec29" providerId="LiveId" clId="{F861FDFB-A538-CB4A-A9EA-D86415CCC723}" dt="2023-10-26T12:32:00.778" v="16" actId="478"/>
          <ac:spMkLst>
            <pc:docMk/>
            <pc:sldMk cId="1260023123" sldId="410"/>
            <ac:spMk id="2" creationId="{60DD2A26-C255-E4B2-C250-FEE1AD002160}"/>
          </ac:spMkLst>
        </pc:spChg>
        <pc:spChg chg="del">
          <ac:chgData name="Jakub Gajda" userId="b4603d6f1e78ec29" providerId="LiveId" clId="{F861FDFB-A538-CB4A-A9EA-D86415CCC723}" dt="2023-10-26T12:32:00.778" v="16" actId="478"/>
          <ac:spMkLst>
            <pc:docMk/>
            <pc:sldMk cId="1260023123" sldId="410"/>
            <ac:spMk id="3" creationId="{69E0FF3A-167F-CF8D-CB0F-88FD3D656F44}"/>
          </ac:spMkLst>
        </pc:spChg>
        <pc:spChg chg="del">
          <ac:chgData name="Jakub Gajda" userId="b4603d6f1e78ec29" providerId="LiveId" clId="{F861FDFB-A538-CB4A-A9EA-D86415CCC723}" dt="2023-10-26T12:32:00.778" v="16" actId="478"/>
          <ac:spMkLst>
            <pc:docMk/>
            <pc:sldMk cId="1260023123" sldId="410"/>
            <ac:spMk id="4" creationId="{2767B11D-81B7-52F6-C3D4-56006F3811D0}"/>
          </ac:spMkLst>
        </pc:spChg>
        <pc:picChg chg="add mod">
          <ac:chgData name="Jakub Gajda" userId="b4603d6f1e78ec29" providerId="LiveId" clId="{F861FDFB-A538-CB4A-A9EA-D86415CCC723}" dt="2023-10-26T12:34:54.490" v="20" actId="1076"/>
          <ac:picMkLst>
            <pc:docMk/>
            <pc:sldMk cId="1260023123" sldId="410"/>
            <ac:picMk id="6" creationId="{AE1E5191-BEF4-3B86-5FA7-11217652BB78}"/>
          </ac:picMkLst>
        </pc:picChg>
      </pc:sldChg>
      <pc:sldChg chg="modSp new mod">
        <pc:chgData name="Jakub Gajda" userId="b4603d6f1e78ec29" providerId="LiveId" clId="{F861FDFB-A538-CB4A-A9EA-D86415CCC723}" dt="2023-10-26T12:35:46.649" v="44" actId="20577"/>
        <pc:sldMkLst>
          <pc:docMk/>
          <pc:sldMk cId="2509474421" sldId="411"/>
        </pc:sldMkLst>
        <pc:spChg chg="mod">
          <ac:chgData name="Jakub Gajda" userId="b4603d6f1e78ec29" providerId="LiveId" clId="{F861FDFB-A538-CB4A-A9EA-D86415CCC723}" dt="2023-10-26T12:35:46.649" v="44" actId="20577"/>
          <ac:spMkLst>
            <pc:docMk/>
            <pc:sldMk cId="2509474421" sldId="411"/>
            <ac:spMk id="2" creationId="{0ACF4498-89EE-D385-0D3F-F2EFDE869BFB}"/>
          </ac:spMkLst>
        </pc:spChg>
      </pc:sldChg>
      <pc:sldChg chg="addSp delSp modSp new mod modClrScheme chgLayout">
        <pc:chgData name="Jakub Gajda" userId="b4603d6f1e78ec29" providerId="LiveId" clId="{F861FDFB-A538-CB4A-A9EA-D86415CCC723}" dt="2023-10-26T12:41:44.112" v="60" actId="20577"/>
        <pc:sldMkLst>
          <pc:docMk/>
          <pc:sldMk cId="659202007" sldId="412"/>
        </pc:sldMkLst>
        <pc:spChg chg="add del">
          <ac:chgData name="Jakub Gajda" userId="b4603d6f1e78ec29" providerId="LiveId" clId="{F861FDFB-A538-CB4A-A9EA-D86415CCC723}" dt="2023-10-26T12:37:13.550" v="50" actId="26606"/>
          <ac:spMkLst>
            <pc:docMk/>
            <pc:sldMk cId="659202007" sldId="412"/>
            <ac:spMk id="2" creationId="{43DC84E9-AD50-7C76-83F4-BC2CF5E1DADC}"/>
          </ac:spMkLst>
        </pc:spChg>
        <pc:spChg chg="add del">
          <ac:chgData name="Jakub Gajda" userId="b4603d6f1e78ec29" providerId="LiveId" clId="{F861FDFB-A538-CB4A-A9EA-D86415CCC723}" dt="2023-10-26T12:37:13.550" v="50" actId="26606"/>
          <ac:spMkLst>
            <pc:docMk/>
            <pc:sldMk cId="659202007" sldId="412"/>
            <ac:spMk id="3" creationId="{6FAAF1F7-1215-A226-D323-283E405FEB3B}"/>
          </ac:spMkLst>
        </pc:spChg>
        <pc:spChg chg="add del">
          <ac:chgData name="Jakub Gajda" userId="b4603d6f1e78ec29" providerId="LiveId" clId="{F861FDFB-A538-CB4A-A9EA-D86415CCC723}" dt="2023-10-26T12:37:13.550" v="50" actId="26606"/>
          <ac:spMkLst>
            <pc:docMk/>
            <pc:sldMk cId="659202007" sldId="412"/>
            <ac:spMk id="4" creationId="{8221F845-AE93-B65F-5B04-38DAF2A99784}"/>
          </ac:spMkLst>
        </pc:spChg>
        <pc:spChg chg="add mod">
          <ac:chgData name="Jakub Gajda" userId="b4603d6f1e78ec29" providerId="LiveId" clId="{F861FDFB-A538-CB4A-A9EA-D86415CCC723}" dt="2023-10-26T12:41:44.112" v="60" actId="20577"/>
          <ac:spMkLst>
            <pc:docMk/>
            <pc:sldMk cId="659202007" sldId="412"/>
            <ac:spMk id="9" creationId="{5BA59A13-4A31-3CA5-33B8-DF197FDD898D}"/>
          </ac:spMkLst>
        </pc:spChg>
        <pc:spChg chg="add del mod">
          <ac:chgData name="Jakub Gajda" userId="b4603d6f1e78ec29" providerId="LiveId" clId="{F861FDFB-A538-CB4A-A9EA-D86415CCC723}" dt="2023-10-26T12:37:11.412" v="47" actId="26606"/>
          <ac:spMkLst>
            <pc:docMk/>
            <pc:sldMk cId="659202007" sldId="412"/>
            <ac:spMk id="10" creationId="{5AB41B03-E6B7-DAAF-1A41-D8D60ABA1651}"/>
          </ac:spMkLst>
        </pc:spChg>
        <pc:spChg chg="add mod">
          <ac:chgData name="Jakub Gajda" userId="b4603d6f1e78ec29" providerId="LiveId" clId="{F861FDFB-A538-CB4A-A9EA-D86415CCC723}" dt="2023-10-26T12:37:13.550" v="50" actId="26606"/>
          <ac:spMkLst>
            <pc:docMk/>
            <pc:sldMk cId="659202007" sldId="412"/>
            <ac:spMk id="11" creationId="{594F95C3-1727-A4C1-D708-20D1A750E120}"/>
          </ac:spMkLst>
        </pc:spChg>
        <pc:spChg chg="add del mod">
          <ac:chgData name="Jakub Gajda" userId="b4603d6f1e78ec29" providerId="LiveId" clId="{F861FDFB-A538-CB4A-A9EA-D86415CCC723}" dt="2023-10-26T12:37:11.412" v="47" actId="26606"/>
          <ac:spMkLst>
            <pc:docMk/>
            <pc:sldMk cId="659202007" sldId="412"/>
            <ac:spMk id="12" creationId="{A465ED00-93EC-D97F-CC7B-712791571385}"/>
          </ac:spMkLst>
        </pc:spChg>
        <pc:spChg chg="add mod">
          <ac:chgData name="Jakub Gajda" userId="b4603d6f1e78ec29" providerId="LiveId" clId="{F861FDFB-A538-CB4A-A9EA-D86415CCC723}" dt="2023-10-26T12:37:13.550" v="50" actId="26606"/>
          <ac:spMkLst>
            <pc:docMk/>
            <pc:sldMk cId="659202007" sldId="412"/>
            <ac:spMk id="13" creationId="{B30C7C17-58E4-0F77-CA8A-1D34644C7C37}"/>
          </ac:spMkLst>
        </pc:spChg>
        <pc:spChg chg="add del mod">
          <ac:chgData name="Jakub Gajda" userId="b4603d6f1e78ec29" providerId="LiveId" clId="{F861FDFB-A538-CB4A-A9EA-D86415CCC723}" dt="2023-10-26T12:37:11.412" v="47" actId="26606"/>
          <ac:spMkLst>
            <pc:docMk/>
            <pc:sldMk cId="659202007" sldId="412"/>
            <ac:spMk id="14" creationId="{D22D65F7-BFC0-7F7D-A399-7B14BD48AEB3}"/>
          </ac:spMkLst>
        </pc:spChg>
        <pc:spChg chg="add del mod">
          <ac:chgData name="Jakub Gajda" userId="b4603d6f1e78ec29" providerId="LiveId" clId="{F861FDFB-A538-CB4A-A9EA-D86415CCC723}" dt="2023-10-26T12:37:11.412" v="47" actId="26606"/>
          <ac:spMkLst>
            <pc:docMk/>
            <pc:sldMk cId="659202007" sldId="412"/>
            <ac:spMk id="16" creationId="{E463AB90-3B0E-9E4D-8653-A48BEB7B1811}"/>
          </ac:spMkLst>
        </pc:spChg>
        <pc:spChg chg="add del mod">
          <ac:chgData name="Jakub Gajda" userId="b4603d6f1e78ec29" providerId="LiveId" clId="{F861FDFB-A538-CB4A-A9EA-D86415CCC723}" dt="2023-10-26T12:37:11.412" v="47" actId="26606"/>
          <ac:spMkLst>
            <pc:docMk/>
            <pc:sldMk cId="659202007" sldId="412"/>
            <ac:spMk id="18" creationId="{4E775C7F-0DDC-4416-C6EB-529CB845BA4F}"/>
          </ac:spMkLst>
        </pc:spChg>
        <pc:spChg chg="add del mod">
          <ac:chgData name="Jakub Gajda" userId="b4603d6f1e78ec29" providerId="LiveId" clId="{F861FDFB-A538-CB4A-A9EA-D86415CCC723}" dt="2023-10-26T12:37:13.545" v="49" actId="26606"/>
          <ac:spMkLst>
            <pc:docMk/>
            <pc:sldMk cId="659202007" sldId="412"/>
            <ac:spMk id="20" creationId="{985A6512-00BD-5642-56D7-8FC6E9FBB7C0}"/>
          </ac:spMkLst>
        </pc:spChg>
        <pc:spChg chg="add del mod">
          <ac:chgData name="Jakub Gajda" userId="b4603d6f1e78ec29" providerId="LiveId" clId="{F861FDFB-A538-CB4A-A9EA-D86415CCC723}" dt="2023-10-26T12:37:13.545" v="49" actId="26606"/>
          <ac:spMkLst>
            <pc:docMk/>
            <pc:sldMk cId="659202007" sldId="412"/>
            <ac:spMk id="21" creationId="{D134C07A-9321-003D-1F56-1CA6D397F521}"/>
          </ac:spMkLst>
        </pc:spChg>
        <pc:spChg chg="add del mod">
          <ac:chgData name="Jakub Gajda" userId="b4603d6f1e78ec29" providerId="LiveId" clId="{F861FDFB-A538-CB4A-A9EA-D86415CCC723}" dt="2023-10-26T12:37:13.545" v="49" actId="26606"/>
          <ac:spMkLst>
            <pc:docMk/>
            <pc:sldMk cId="659202007" sldId="412"/>
            <ac:spMk id="22" creationId="{4261F818-314B-BBC0-9B5D-39128BD4B130}"/>
          </ac:spMkLst>
        </pc:spChg>
        <pc:spChg chg="add del mod">
          <ac:chgData name="Jakub Gajda" userId="b4603d6f1e78ec29" providerId="LiveId" clId="{F861FDFB-A538-CB4A-A9EA-D86415CCC723}" dt="2023-10-26T12:37:13.545" v="49" actId="26606"/>
          <ac:spMkLst>
            <pc:docMk/>
            <pc:sldMk cId="659202007" sldId="412"/>
            <ac:spMk id="24" creationId="{CACD2410-B65A-DB2F-289D-352B5878F24E}"/>
          </ac:spMkLst>
        </pc:spChg>
        <pc:spChg chg="add del mod">
          <ac:chgData name="Jakub Gajda" userId="b4603d6f1e78ec29" providerId="LiveId" clId="{F861FDFB-A538-CB4A-A9EA-D86415CCC723}" dt="2023-10-26T12:37:13.545" v="49" actId="26606"/>
          <ac:spMkLst>
            <pc:docMk/>
            <pc:sldMk cId="659202007" sldId="412"/>
            <ac:spMk id="25" creationId="{61C88E4A-93E1-AC36-1C30-BA4C60111040}"/>
          </ac:spMkLst>
        </pc:spChg>
        <pc:picChg chg="add del">
          <ac:chgData name="Jakub Gajda" userId="b4603d6f1e78ec29" providerId="LiveId" clId="{F861FDFB-A538-CB4A-A9EA-D86415CCC723}" dt="2023-10-26T12:37:11.412" v="47" actId="26606"/>
          <ac:picMkLst>
            <pc:docMk/>
            <pc:sldMk cId="659202007" sldId="412"/>
            <ac:picMk id="6" creationId="{586186A7-5F95-73E4-E77B-2B8A20465C0D}"/>
          </ac:picMkLst>
        </pc:picChg>
        <pc:picChg chg="add del">
          <ac:chgData name="Jakub Gajda" userId="b4603d6f1e78ec29" providerId="LiveId" clId="{F861FDFB-A538-CB4A-A9EA-D86415CCC723}" dt="2023-10-26T12:37:13.545" v="49" actId="26606"/>
          <ac:picMkLst>
            <pc:docMk/>
            <pc:sldMk cId="659202007" sldId="412"/>
            <ac:picMk id="23" creationId="{E25C8FCC-8D88-B130-01EF-04D159F7EEA7}"/>
          </ac:picMkLst>
        </pc:picChg>
      </pc:sldChg>
      <pc:sldChg chg="modSp new mod">
        <pc:chgData name="Jakub Gajda" userId="b4603d6f1e78ec29" providerId="LiveId" clId="{F861FDFB-A538-CB4A-A9EA-D86415CCC723}" dt="2023-10-26T15:49:57.954" v="84" actId="20577"/>
        <pc:sldMkLst>
          <pc:docMk/>
          <pc:sldMk cId="941798759" sldId="413"/>
        </pc:sldMkLst>
        <pc:spChg chg="mod">
          <ac:chgData name="Jakub Gajda" userId="b4603d6f1e78ec29" providerId="LiveId" clId="{F861FDFB-A538-CB4A-A9EA-D86415CCC723}" dt="2023-10-26T15:49:57.954" v="84" actId="20577"/>
          <ac:spMkLst>
            <pc:docMk/>
            <pc:sldMk cId="941798759" sldId="413"/>
            <ac:spMk id="2" creationId="{E02F9622-C263-C49D-65F0-500553570E76}"/>
          </ac:spMkLst>
        </pc:spChg>
      </pc:sldChg>
      <pc:sldChg chg="addSp delSp modSp new mod">
        <pc:chgData name="Jakub Gajda" userId="b4603d6f1e78ec29" providerId="LiveId" clId="{F861FDFB-A538-CB4A-A9EA-D86415CCC723}" dt="2023-10-26T15:28:05.835" v="72" actId="1076"/>
        <pc:sldMkLst>
          <pc:docMk/>
          <pc:sldMk cId="4137096675" sldId="414"/>
        </pc:sldMkLst>
        <pc:spChg chg="del">
          <ac:chgData name="Jakub Gajda" userId="b4603d6f1e78ec29" providerId="LiveId" clId="{F861FDFB-A538-CB4A-A9EA-D86415CCC723}" dt="2023-10-26T15:26:04.554" v="69" actId="478"/>
          <ac:spMkLst>
            <pc:docMk/>
            <pc:sldMk cId="4137096675" sldId="414"/>
            <ac:spMk id="2" creationId="{356670F9-FFCB-0169-5B99-138128609904}"/>
          </ac:spMkLst>
        </pc:spChg>
        <pc:spChg chg="del">
          <ac:chgData name="Jakub Gajda" userId="b4603d6f1e78ec29" providerId="LiveId" clId="{F861FDFB-A538-CB4A-A9EA-D86415CCC723}" dt="2023-10-26T15:26:04.554" v="69" actId="478"/>
          <ac:spMkLst>
            <pc:docMk/>
            <pc:sldMk cId="4137096675" sldId="414"/>
            <ac:spMk id="3" creationId="{F6A63431-B76C-BC51-9786-FF7D2E93DFC8}"/>
          </ac:spMkLst>
        </pc:spChg>
        <pc:picChg chg="add mod">
          <ac:chgData name="Jakub Gajda" userId="b4603d6f1e78ec29" providerId="LiveId" clId="{F861FDFB-A538-CB4A-A9EA-D86415CCC723}" dt="2023-10-26T15:28:05.835" v="72" actId="1076"/>
          <ac:picMkLst>
            <pc:docMk/>
            <pc:sldMk cId="4137096675" sldId="414"/>
            <ac:picMk id="5" creationId="{614664D0-D085-38F3-466D-06900ACE164D}"/>
          </ac:picMkLst>
        </pc:picChg>
      </pc:sldChg>
      <pc:sldChg chg="new del">
        <pc:chgData name="Jakub Gajda" userId="b4603d6f1e78ec29" providerId="LiveId" clId="{F861FDFB-A538-CB4A-A9EA-D86415CCC723}" dt="2023-10-26T15:57:12.605" v="280" actId="2696"/>
        <pc:sldMkLst>
          <pc:docMk/>
          <pc:sldMk cId="2159533171" sldId="415"/>
        </pc:sldMkLst>
      </pc:sldChg>
      <pc:sldChg chg="addSp delSp modSp new mod">
        <pc:chgData name="Jakub Gajda" userId="b4603d6f1e78ec29" providerId="LiveId" clId="{F861FDFB-A538-CB4A-A9EA-D86415CCC723}" dt="2023-10-26T15:52:15.169" v="129" actId="20577"/>
        <pc:sldMkLst>
          <pc:docMk/>
          <pc:sldMk cId="3499633632" sldId="416"/>
        </pc:sldMkLst>
        <pc:spChg chg="mod">
          <ac:chgData name="Jakub Gajda" userId="b4603d6f1e78ec29" providerId="LiveId" clId="{F861FDFB-A538-CB4A-A9EA-D86415CCC723}" dt="2023-10-26T15:51:07.829" v="113" actId="1076"/>
          <ac:spMkLst>
            <pc:docMk/>
            <pc:sldMk cId="3499633632" sldId="416"/>
            <ac:spMk id="2" creationId="{C2B80B82-C5D8-4FFF-A17C-A177536C1105}"/>
          </ac:spMkLst>
        </pc:spChg>
        <pc:spChg chg="del">
          <ac:chgData name="Jakub Gajda" userId="b4603d6f1e78ec29" providerId="LiveId" clId="{F861FDFB-A538-CB4A-A9EA-D86415CCC723}" dt="2023-10-26T15:50:03.489" v="85" actId="478"/>
          <ac:spMkLst>
            <pc:docMk/>
            <pc:sldMk cId="3499633632" sldId="416"/>
            <ac:spMk id="3" creationId="{05B10318-6A42-74C8-26E5-0AA6F8EB68ED}"/>
          </ac:spMkLst>
        </pc:spChg>
        <pc:spChg chg="add mod">
          <ac:chgData name="Jakub Gajda" userId="b4603d6f1e78ec29" providerId="LiveId" clId="{F861FDFB-A538-CB4A-A9EA-D86415CCC723}" dt="2023-10-26T15:51:24.979" v="117" actId="1076"/>
          <ac:spMkLst>
            <pc:docMk/>
            <pc:sldMk cId="3499633632" sldId="416"/>
            <ac:spMk id="4" creationId="{1149A429-E39D-51B2-2248-6DF753612223}"/>
          </ac:spMkLst>
        </pc:spChg>
        <pc:spChg chg="add mod">
          <ac:chgData name="Jakub Gajda" userId="b4603d6f1e78ec29" providerId="LiveId" clId="{F861FDFB-A538-CB4A-A9EA-D86415CCC723}" dt="2023-10-26T15:52:15.169" v="129" actId="20577"/>
          <ac:spMkLst>
            <pc:docMk/>
            <pc:sldMk cId="3499633632" sldId="416"/>
            <ac:spMk id="6" creationId="{9AD446D8-EBD2-729B-F25D-9FC9C604F7CA}"/>
          </ac:spMkLst>
        </pc:spChg>
      </pc:sldChg>
      <pc:sldChg chg="addSp modSp new mod">
        <pc:chgData name="Jakub Gajda" userId="b4603d6f1e78ec29" providerId="LiveId" clId="{F861FDFB-A538-CB4A-A9EA-D86415CCC723}" dt="2023-10-26T15:53:29.718" v="192" actId="20577"/>
        <pc:sldMkLst>
          <pc:docMk/>
          <pc:sldMk cId="2346821013" sldId="417"/>
        </pc:sldMkLst>
        <pc:spChg chg="mod">
          <ac:chgData name="Jakub Gajda" userId="b4603d6f1e78ec29" providerId="LiveId" clId="{F861FDFB-A538-CB4A-A9EA-D86415CCC723}" dt="2023-10-26T15:52:29.155" v="135" actId="1076"/>
          <ac:spMkLst>
            <pc:docMk/>
            <pc:sldMk cId="2346821013" sldId="417"/>
            <ac:spMk id="2" creationId="{3B95615C-A568-5BD1-D8C1-EAD0692D0E4A}"/>
          </ac:spMkLst>
        </pc:spChg>
        <pc:spChg chg="mod">
          <ac:chgData name="Jakub Gajda" userId="b4603d6f1e78ec29" providerId="LiveId" clId="{F861FDFB-A538-CB4A-A9EA-D86415CCC723}" dt="2023-10-26T15:53:29.718" v="192" actId="20577"/>
          <ac:spMkLst>
            <pc:docMk/>
            <pc:sldMk cId="2346821013" sldId="417"/>
            <ac:spMk id="3" creationId="{22513B78-D1C8-D6D9-7CAB-433576168CA7}"/>
          </ac:spMkLst>
        </pc:spChg>
        <pc:spChg chg="add mod">
          <ac:chgData name="Jakub Gajda" userId="b4603d6f1e78ec29" providerId="LiveId" clId="{F861FDFB-A538-CB4A-A9EA-D86415CCC723}" dt="2023-10-26T15:53:10.343" v="182" actId="14100"/>
          <ac:spMkLst>
            <pc:docMk/>
            <pc:sldMk cId="2346821013" sldId="417"/>
            <ac:spMk id="5" creationId="{7CB27394-38ED-39B2-3F64-E8F09CAD3798}"/>
          </ac:spMkLst>
        </pc:spChg>
      </pc:sldChg>
      <pc:sldChg chg="addSp delSp modSp add mod">
        <pc:chgData name="Jakub Gajda" userId="b4603d6f1e78ec29" providerId="LiveId" clId="{F861FDFB-A538-CB4A-A9EA-D86415CCC723}" dt="2023-10-26T15:55:47.969" v="235" actId="1076"/>
        <pc:sldMkLst>
          <pc:docMk/>
          <pc:sldMk cId="1930263240" sldId="418"/>
        </pc:sldMkLst>
        <pc:spChg chg="mod">
          <ac:chgData name="Jakub Gajda" userId="b4603d6f1e78ec29" providerId="LiveId" clId="{F861FDFB-A538-CB4A-A9EA-D86415CCC723}" dt="2023-10-26T15:55:25.695" v="232" actId="20577"/>
          <ac:spMkLst>
            <pc:docMk/>
            <pc:sldMk cId="1930263240" sldId="418"/>
            <ac:spMk id="3" creationId="{22513B78-D1C8-D6D9-7CAB-433576168CA7}"/>
          </ac:spMkLst>
        </pc:spChg>
        <pc:spChg chg="del">
          <ac:chgData name="Jakub Gajda" userId="b4603d6f1e78ec29" providerId="LiveId" clId="{F861FDFB-A538-CB4A-A9EA-D86415CCC723}" dt="2023-10-26T15:55:30.143" v="233" actId="478"/>
          <ac:spMkLst>
            <pc:docMk/>
            <pc:sldMk cId="1930263240" sldId="418"/>
            <ac:spMk id="5" creationId="{7CB27394-38ED-39B2-3F64-E8F09CAD3798}"/>
          </ac:spMkLst>
        </pc:spChg>
        <pc:spChg chg="add mod">
          <ac:chgData name="Jakub Gajda" userId="b4603d6f1e78ec29" providerId="LiveId" clId="{F861FDFB-A538-CB4A-A9EA-D86415CCC723}" dt="2023-10-26T15:55:47.969" v="235" actId="1076"/>
          <ac:spMkLst>
            <pc:docMk/>
            <pc:sldMk cId="1930263240" sldId="418"/>
            <ac:spMk id="6" creationId="{06E464CE-A6A5-49DA-4166-EEF92F44BE0C}"/>
          </ac:spMkLst>
        </pc:spChg>
      </pc:sldChg>
      <pc:sldChg chg="add del">
        <pc:chgData name="Jakub Gajda" userId="b4603d6f1e78ec29" providerId="LiveId" clId="{F861FDFB-A538-CB4A-A9EA-D86415CCC723}" dt="2023-10-26T15:56:07.588" v="238" actId="2696"/>
        <pc:sldMkLst>
          <pc:docMk/>
          <pc:sldMk cId="1428144442" sldId="419"/>
        </pc:sldMkLst>
      </pc:sldChg>
      <pc:sldChg chg="modSp add mod">
        <pc:chgData name="Jakub Gajda" userId="b4603d6f1e78ec29" providerId="LiveId" clId="{F861FDFB-A538-CB4A-A9EA-D86415CCC723}" dt="2023-10-26T15:56:40.405" v="279" actId="20577"/>
        <pc:sldMkLst>
          <pc:docMk/>
          <pc:sldMk cId="3545190994" sldId="420"/>
        </pc:sldMkLst>
        <pc:spChg chg="mod">
          <ac:chgData name="Jakub Gajda" userId="b4603d6f1e78ec29" providerId="LiveId" clId="{F861FDFB-A538-CB4A-A9EA-D86415CCC723}" dt="2023-10-26T15:56:19.290" v="244" actId="20577"/>
          <ac:spMkLst>
            <pc:docMk/>
            <pc:sldMk cId="3545190994" sldId="420"/>
            <ac:spMk id="3" creationId="{22513B78-D1C8-D6D9-7CAB-433576168CA7}"/>
          </ac:spMkLst>
        </pc:spChg>
        <pc:spChg chg="mod">
          <ac:chgData name="Jakub Gajda" userId="b4603d6f1e78ec29" providerId="LiveId" clId="{F861FDFB-A538-CB4A-A9EA-D86415CCC723}" dt="2023-10-26T15:56:40.405" v="279" actId="20577"/>
          <ac:spMkLst>
            <pc:docMk/>
            <pc:sldMk cId="3545190994" sldId="420"/>
            <ac:spMk id="6" creationId="{06E464CE-A6A5-49DA-4166-EEF92F44BE0C}"/>
          </ac:spMkLst>
        </pc:spChg>
      </pc:sldChg>
      <pc:sldChg chg="add">
        <pc:chgData name="Jakub Gajda" userId="b4603d6f1e78ec29" providerId="LiveId" clId="{F861FDFB-A538-CB4A-A9EA-D86415CCC723}" dt="2023-10-26T15:57:16.280" v="281"/>
        <pc:sldMkLst>
          <pc:docMk/>
          <pc:sldMk cId="1096336207" sldId="421"/>
        </pc:sldMkLst>
      </pc:sldChg>
      <pc:sldChg chg="addSp delSp modSp new mod modClrScheme chgLayout">
        <pc:chgData name="Jakub Gajda" userId="b4603d6f1e78ec29" providerId="LiveId" clId="{F861FDFB-A538-CB4A-A9EA-D86415CCC723}" dt="2023-10-26T16:01:00.476" v="287" actId="478"/>
        <pc:sldMkLst>
          <pc:docMk/>
          <pc:sldMk cId="1401027254" sldId="422"/>
        </pc:sldMkLst>
        <pc:spChg chg="del">
          <ac:chgData name="Jakub Gajda" userId="b4603d6f1e78ec29" providerId="LiveId" clId="{F861FDFB-A538-CB4A-A9EA-D86415CCC723}" dt="2023-10-26T16:00:55.731" v="286" actId="26606"/>
          <ac:spMkLst>
            <pc:docMk/>
            <pc:sldMk cId="1401027254" sldId="422"/>
            <ac:spMk id="2" creationId="{584A29EB-60C2-E523-AC6D-119C07CD7023}"/>
          </ac:spMkLst>
        </pc:spChg>
        <pc:spChg chg="del">
          <ac:chgData name="Jakub Gajda" userId="b4603d6f1e78ec29" providerId="LiveId" clId="{F861FDFB-A538-CB4A-A9EA-D86415CCC723}" dt="2023-10-26T16:00:55.731" v="286" actId="26606"/>
          <ac:spMkLst>
            <pc:docMk/>
            <pc:sldMk cId="1401027254" sldId="422"/>
            <ac:spMk id="3" creationId="{642EE26D-EC43-2F53-520A-BCB5E5ABC867}"/>
          </ac:spMkLst>
        </pc:spChg>
        <pc:spChg chg="add del mod">
          <ac:chgData name="Jakub Gajda" userId="b4603d6f1e78ec29" providerId="LiveId" clId="{F861FDFB-A538-CB4A-A9EA-D86415CCC723}" dt="2023-10-26T16:01:00.476" v="287" actId="478"/>
          <ac:spMkLst>
            <pc:docMk/>
            <pc:sldMk cId="1401027254" sldId="422"/>
            <ac:spMk id="10" creationId="{6D551B0F-6B2F-1736-4B46-38AD00719EA7}"/>
          </ac:spMkLst>
        </pc:spChg>
        <pc:picChg chg="add mod">
          <ac:chgData name="Jakub Gajda" userId="b4603d6f1e78ec29" providerId="LiveId" clId="{F861FDFB-A538-CB4A-A9EA-D86415CCC723}" dt="2023-10-26T16:00:55.731" v="286" actId="26606"/>
          <ac:picMkLst>
            <pc:docMk/>
            <pc:sldMk cId="1401027254" sldId="422"/>
            <ac:picMk id="5" creationId="{EBE52E58-20D8-567F-2E83-F83E5C25BC39}"/>
          </ac:picMkLst>
        </pc:picChg>
      </pc:sldChg>
      <pc:sldChg chg="modSp new mod">
        <pc:chgData name="Jakub Gajda" userId="b4603d6f1e78ec29" providerId="LiveId" clId="{F861FDFB-A538-CB4A-A9EA-D86415CCC723}" dt="2023-10-26T16:05:18.874" v="299" actId="20577"/>
        <pc:sldMkLst>
          <pc:docMk/>
          <pc:sldMk cId="1150073000" sldId="423"/>
        </pc:sldMkLst>
        <pc:spChg chg="mod">
          <ac:chgData name="Jakub Gajda" userId="b4603d6f1e78ec29" providerId="LiveId" clId="{F861FDFB-A538-CB4A-A9EA-D86415CCC723}" dt="2023-10-26T16:05:18.874" v="299" actId="20577"/>
          <ac:spMkLst>
            <pc:docMk/>
            <pc:sldMk cId="1150073000" sldId="423"/>
            <ac:spMk id="2" creationId="{84943CA1-9DF9-C821-1C4F-82797683A2A9}"/>
          </ac:spMkLst>
        </pc:spChg>
      </pc:sldChg>
      <pc:sldChg chg="addSp delSp modSp new mod">
        <pc:chgData name="Jakub Gajda" userId="b4603d6f1e78ec29" providerId="LiveId" clId="{F861FDFB-A538-CB4A-A9EA-D86415CCC723}" dt="2023-10-26T16:06:38.865" v="311" actId="1076"/>
        <pc:sldMkLst>
          <pc:docMk/>
          <pc:sldMk cId="4144434318" sldId="424"/>
        </pc:sldMkLst>
        <pc:spChg chg="del">
          <ac:chgData name="Jakub Gajda" userId="b4603d6f1e78ec29" providerId="LiveId" clId="{F861FDFB-A538-CB4A-A9EA-D86415CCC723}" dt="2023-10-26T16:05:54.652" v="301" actId="478"/>
          <ac:spMkLst>
            <pc:docMk/>
            <pc:sldMk cId="4144434318" sldId="424"/>
            <ac:spMk id="2" creationId="{A03393F2-7340-B532-1088-4D91CFE06839}"/>
          </ac:spMkLst>
        </pc:spChg>
        <pc:spChg chg="del">
          <ac:chgData name="Jakub Gajda" userId="b4603d6f1e78ec29" providerId="LiveId" clId="{F861FDFB-A538-CB4A-A9EA-D86415CCC723}" dt="2023-10-26T16:05:54.652" v="301" actId="478"/>
          <ac:spMkLst>
            <pc:docMk/>
            <pc:sldMk cId="4144434318" sldId="424"/>
            <ac:spMk id="3" creationId="{820C30DA-F156-24C1-B196-116DCED3811E}"/>
          </ac:spMkLst>
        </pc:spChg>
        <pc:picChg chg="add mod">
          <ac:chgData name="Jakub Gajda" userId="b4603d6f1e78ec29" providerId="LiveId" clId="{F861FDFB-A538-CB4A-A9EA-D86415CCC723}" dt="2023-10-26T16:06:37.557" v="310" actId="1076"/>
          <ac:picMkLst>
            <pc:docMk/>
            <pc:sldMk cId="4144434318" sldId="424"/>
            <ac:picMk id="5" creationId="{3914C360-4F8D-9CDF-329C-8D696554BC44}"/>
          </ac:picMkLst>
        </pc:picChg>
        <pc:picChg chg="add mod">
          <ac:chgData name="Jakub Gajda" userId="b4603d6f1e78ec29" providerId="LiveId" clId="{F861FDFB-A538-CB4A-A9EA-D86415CCC723}" dt="2023-10-26T16:06:38.865" v="311" actId="1076"/>
          <ac:picMkLst>
            <pc:docMk/>
            <pc:sldMk cId="4144434318" sldId="424"/>
            <ac:picMk id="7" creationId="{C4201FC5-90B4-7EAD-3800-B7355580F1F9}"/>
          </ac:picMkLst>
        </pc:picChg>
      </pc:sldChg>
      <pc:sldChg chg="addSp delSp modSp new mod">
        <pc:chgData name="Jakub Gajda" userId="b4603d6f1e78ec29" providerId="LiveId" clId="{F861FDFB-A538-CB4A-A9EA-D86415CCC723}" dt="2023-10-26T16:07:06.639" v="315" actId="1076"/>
        <pc:sldMkLst>
          <pc:docMk/>
          <pc:sldMk cId="3239361564" sldId="425"/>
        </pc:sldMkLst>
        <pc:spChg chg="del">
          <ac:chgData name="Jakub Gajda" userId="b4603d6f1e78ec29" providerId="LiveId" clId="{F861FDFB-A538-CB4A-A9EA-D86415CCC723}" dt="2023-10-26T16:06:55.237" v="313" actId="478"/>
          <ac:spMkLst>
            <pc:docMk/>
            <pc:sldMk cId="3239361564" sldId="425"/>
            <ac:spMk id="2" creationId="{272D9ADA-9DB0-1620-9DBE-5D132C84902F}"/>
          </ac:spMkLst>
        </pc:spChg>
        <pc:spChg chg="del">
          <ac:chgData name="Jakub Gajda" userId="b4603d6f1e78ec29" providerId="LiveId" clId="{F861FDFB-A538-CB4A-A9EA-D86415CCC723}" dt="2023-10-26T16:06:55.237" v="313" actId="478"/>
          <ac:spMkLst>
            <pc:docMk/>
            <pc:sldMk cId="3239361564" sldId="425"/>
            <ac:spMk id="3" creationId="{0154DE3B-CDCD-703C-DDD9-39FCB757686B}"/>
          </ac:spMkLst>
        </pc:spChg>
        <pc:picChg chg="add mod">
          <ac:chgData name="Jakub Gajda" userId="b4603d6f1e78ec29" providerId="LiveId" clId="{F861FDFB-A538-CB4A-A9EA-D86415CCC723}" dt="2023-10-26T16:07:06.639" v="315" actId="1076"/>
          <ac:picMkLst>
            <pc:docMk/>
            <pc:sldMk cId="3239361564" sldId="425"/>
            <ac:picMk id="5" creationId="{46806EC8-99AA-8FEF-4DB2-10900269FADA}"/>
          </ac:picMkLst>
        </pc:picChg>
      </pc:sldChg>
      <pc:sldChg chg="addSp modSp new mod">
        <pc:chgData name="Jakub Gajda" userId="b4603d6f1e78ec29" providerId="LiveId" clId="{F861FDFB-A538-CB4A-A9EA-D86415CCC723}" dt="2023-10-26T16:07:57.348" v="318" actId="1076"/>
        <pc:sldMkLst>
          <pc:docMk/>
          <pc:sldMk cId="3544589994" sldId="426"/>
        </pc:sldMkLst>
        <pc:picChg chg="add mod">
          <ac:chgData name="Jakub Gajda" userId="b4603d6f1e78ec29" providerId="LiveId" clId="{F861FDFB-A538-CB4A-A9EA-D86415CCC723}" dt="2023-10-26T16:07:57.348" v="318" actId="1076"/>
          <ac:picMkLst>
            <pc:docMk/>
            <pc:sldMk cId="3544589994" sldId="426"/>
            <ac:picMk id="5" creationId="{67025239-6934-987C-625A-228CA50472E9}"/>
          </ac:picMkLst>
        </pc:picChg>
      </pc:sldChg>
      <pc:sldChg chg="addSp modSp new mod">
        <pc:chgData name="Jakub Gajda" userId="b4603d6f1e78ec29" providerId="LiveId" clId="{F861FDFB-A538-CB4A-A9EA-D86415CCC723}" dt="2023-10-26T16:08:46.534" v="321" actId="1076"/>
        <pc:sldMkLst>
          <pc:docMk/>
          <pc:sldMk cId="1633771702" sldId="427"/>
        </pc:sldMkLst>
        <pc:picChg chg="add mod">
          <ac:chgData name="Jakub Gajda" userId="b4603d6f1e78ec29" providerId="LiveId" clId="{F861FDFB-A538-CB4A-A9EA-D86415CCC723}" dt="2023-10-26T16:08:46.534" v="321" actId="1076"/>
          <ac:picMkLst>
            <pc:docMk/>
            <pc:sldMk cId="1633771702" sldId="427"/>
            <ac:picMk id="5" creationId="{1AF87C5E-ECED-40B8-D64A-B80C60151D85}"/>
          </ac:picMkLst>
        </pc:picChg>
      </pc:sldChg>
      <pc:sldChg chg="addSp modSp new mod">
        <pc:chgData name="Jakub Gajda" userId="b4603d6f1e78ec29" providerId="LiveId" clId="{F861FDFB-A538-CB4A-A9EA-D86415CCC723}" dt="2023-10-26T16:09:15.420" v="324" actId="1076"/>
        <pc:sldMkLst>
          <pc:docMk/>
          <pc:sldMk cId="4043257951" sldId="428"/>
        </pc:sldMkLst>
        <pc:picChg chg="add mod">
          <ac:chgData name="Jakub Gajda" userId="b4603d6f1e78ec29" providerId="LiveId" clId="{F861FDFB-A538-CB4A-A9EA-D86415CCC723}" dt="2023-10-26T16:09:15.420" v="324" actId="1076"/>
          <ac:picMkLst>
            <pc:docMk/>
            <pc:sldMk cId="4043257951" sldId="428"/>
            <ac:picMk id="5" creationId="{B23E537C-12CC-A34F-C199-52261A59FCE0}"/>
          </ac:picMkLst>
        </pc:picChg>
      </pc:sldChg>
      <pc:sldChg chg="addSp modSp new mod">
        <pc:chgData name="Jakub Gajda" userId="b4603d6f1e78ec29" providerId="LiveId" clId="{F861FDFB-A538-CB4A-A9EA-D86415CCC723}" dt="2023-10-26T16:09:31.886" v="327" actId="1076"/>
        <pc:sldMkLst>
          <pc:docMk/>
          <pc:sldMk cId="3726248626" sldId="429"/>
        </pc:sldMkLst>
        <pc:picChg chg="add mod">
          <ac:chgData name="Jakub Gajda" userId="b4603d6f1e78ec29" providerId="LiveId" clId="{F861FDFB-A538-CB4A-A9EA-D86415CCC723}" dt="2023-10-26T16:09:31.886" v="327" actId="1076"/>
          <ac:picMkLst>
            <pc:docMk/>
            <pc:sldMk cId="3726248626" sldId="429"/>
            <ac:picMk id="5" creationId="{9B229D7C-2C17-6054-DC20-E8190A7D7F4F}"/>
          </ac:picMkLst>
        </pc:picChg>
      </pc:sldChg>
      <pc:sldChg chg="addSp modSp new mod">
        <pc:chgData name="Jakub Gajda" userId="b4603d6f1e78ec29" providerId="LiveId" clId="{F861FDFB-A538-CB4A-A9EA-D86415CCC723}" dt="2023-10-26T16:09:47.611" v="330" actId="1076"/>
        <pc:sldMkLst>
          <pc:docMk/>
          <pc:sldMk cId="3659539987" sldId="430"/>
        </pc:sldMkLst>
        <pc:picChg chg="add mod">
          <ac:chgData name="Jakub Gajda" userId="b4603d6f1e78ec29" providerId="LiveId" clId="{F861FDFB-A538-CB4A-A9EA-D86415CCC723}" dt="2023-10-26T16:09:47.611" v="330" actId="1076"/>
          <ac:picMkLst>
            <pc:docMk/>
            <pc:sldMk cId="3659539987" sldId="430"/>
            <ac:picMk id="5" creationId="{B963CE47-91B7-673C-6BF6-5716C3763804}"/>
          </ac:picMkLst>
        </pc:picChg>
      </pc:sldChg>
      <pc:sldChg chg="addSp modSp new mod">
        <pc:chgData name="Jakub Gajda" userId="b4603d6f1e78ec29" providerId="LiveId" clId="{F861FDFB-A538-CB4A-A9EA-D86415CCC723}" dt="2023-10-26T16:10:09.198" v="333" actId="1076"/>
        <pc:sldMkLst>
          <pc:docMk/>
          <pc:sldMk cId="2888836218" sldId="431"/>
        </pc:sldMkLst>
        <pc:picChg chg="add mod">
          <ac:chgData name="Jakub Gajda" userId="b4603d6f1e78ec29" providerId="LiveId" clId="{F861FDFB-A538-CB4A-A9EA-D86415CCC723}" dt="2023-10-26T16:10:09.198" v="333" actId="1076"/>
          <ac:picMkLst>
            <pc:docMk/>
            <pc:sldMk cId="2888836218" sldId="431"/>
            <ac:picMk id="5" creationId="{7C2AA99E-0BCE-9093-8B89-76C28A8A6E6E}"/>
          </ac:picMkLst>
        </pc:picChg>
      </pc:sldChg>
      <pc:sldChg chg="addSp modSp new mod">
        <pc:chgData name="Jakub Gajda" userId="b4603d6f1e78ec29" providerId="LiveId" clId="{F861FDFB-A538-CB4A-A9EA-D86415CCC723}" dt="2023-10-26T16:10:25.562" v="336" actId="1076"/>
        <pc:sldMkLst>
          <pc:docMk/>
          <pc:sldMk cId="999173039" sldId="432"/>
        </pc:sldMkLst>
        <pc:picChg chg="add mod">
          <ac:chgData name="Jakub Gajda" userId="b4603d6f1e78ec29" providerId="LiveId" clId="{F861FDFB-A538-CB4A-A9EA-D86415CCC723}" dt="2023-10-26T16:10:25.562" v="336" actId="1076"/>
          <ac:picMkLst>
            <pc:docMk/>
            <pc:sldMk cId="999173039" sldId="432"/>
            <ac:picMk id="5" creationId="{05ABCF91-84FC-D5CD-FA2C-ED56578E8D2E}"/>
          </ac:picMkLst>
        </pc:picChg>
      </pc:sldChg>
      <pc:sldChg chg="modSp new mod">
        <pc:chgData name="Jakub Gajda" userId="b4603d6f1e78ec29" providerId="LiveId" clId="{F861FDFB-A538-CB4A-A9EA-D86415CCC723}" dt="2023-10-26T16:22:09.551" v="347" actId="20577"/>
        <pc:sldMkLst>
          <pc:docMk/>
          <pc:sldMk cId="542037755" sldId="433"/>
        </pc:sldMkLst>
        <pc:spChg chg="mod">
          <ac:chgData name="Jakub Gajda" userId="b4603d6f1e78ec29" providerId="LiveId" clId="{F861FDFB-A538-CB4A-A9EA-D86415CCC723}" dt="2023-10-26T16:22:09.551" v="347" actId="20577"/>
          <ac:spMkLst>
            <pc:docMk/>
            <pc:sldMk cId="542037755" sldId="433"/>
            <ac:spMk id="2" creationId="{DB26DFAB-2499-A510-165E-E97C7075C81C}"/>
          </ac:spMkLst>
        </pc:spChg>
      </pc:sldChg>
      <pc:sldChg chg="addSp delSp modSp new mod">
        <pc:chgData name="Jakub Gajda" userId="b4603d6f1e78ec29" providerId="LiveId" clId="{F861FDFB-A538-CB4A-A9EA-D86415CCC723}" dt="2023-10-26T16:23:38.019" v="377" actId="1076"/>
        <pc:sldMkLst>
          <pc:docMk/>
          <pc:sldMk cId="767562473" sldId="434"/>
        </pc:sldMkLst>
        <pc:spChg chg="del">
          <ac:chgData name="Jakub Gajda" userId="b4603d6f1e78ec29" providerId="LiveId" clId="{F861FDFB-A538-CB4A-A9EA-D86415CCC723}" dt="2023-10-26T16:22:16.847" v="349" actId="478"/>
          <ac:spMkLst>
            <pc:docMk/>
            <pc:sldMk cId="767562473" sldId="434"/>
            <ac:spMk id="2" creationId="{3C76D9BF-A716-32AC-D94C-765E322412A3}"/>
          </ac:spMkLst>
        </pc:spChg>
        <pc:spChg chg="del">
          <ac:chgData name="Jakub Gajda" userId="b4603d6f1e78ec29" providerId="LiveId" clId="{F861FDFB-A538-CB4A-A9EA-D86415CCC723}" dt="2023-10-26T16:22:16.847" v="349" actId="478"/>
          <ac:spMkLst>
            <pc:docMk/>
            <pc:sldMk cId="767562473" sldId="434"/>
            <ac:spMk id="3" creationId="{F3BDC87E-DB2B-6010-1173-24ACAB852655}"/>
          </ac:spMkLst>
        </pc:spChg>
        <pc:spChg chg="add mod">
          <ac:chgData name="Jakub Gajda" userId="b4603d6f1e78ec29" providerId="LiveId" clId="{F861FDFB-A538-CB4A-A9EA-D86415CCC723}" dt="2023-10-26T16:23:21.891" v="374" actId="1076"/>
          <ac:spMkLst>
            <pc:docMk/>
            <pc:sldMk cId="767562473" sldId="434"/>
            <ac:spMk id="5" creationId="{CE755A80-EEB6-2F93-EF06-CDCB650EC5B6}"/>
          </ac:spMkLst>
        </pc:spChg>
        <pc:spChg chg="add mod">
          <ac:chgData name="Jakub Gajda" userId="b4603d6f1e78ec29" providerId="LiveId" clId="{F861FDFB-A538-CB4A-A9EA-D86415CCC723}" dt="2023-10-26T16:23:24.489" v="375" actId="1076"/>
          <ac:spMkLst>
            <pc:docMk/>
            <pc:sldMk cId="767562473" sldId="434"/>
            <ac:spMk id="7" creationId="{03ECC2EE-46BB-60CF-9812-BA3506C65F6E}"/>
          </ac:spMkLst>
        </pc:spChg>
        <pc:spChg chg="add mod">
          <ac:chgData name="Jakub Gajda" userId="b4603d6f1e78ec29" providerId="LiveId" clId="{F861FDFB-A538-CB4A-A9EA-D86415CCC723}" dt="2023-10-26T16:23:38.019" v="377" actId="1076"/>
          <ac:spMkLst>
            <pc:docMk/>
            <pc:sldMk cId="767562473" sldId="434"/>
            <ac:spMk id="9" creationId="{C92F63A4-8FE8-8839-E3CF-14CFB1A2D06D}"/>
          </ac:spMkLst>
        </pc:spChg>
      </pc:sldChg>
      <pc:sldChg chg="modSp new mod">
        <pc:chgData name="Jakub Gajda" userId="b4603d6f1e78ec29" providerId="LiveId" clId="{F861FDFB-A538-CB4A-A9EA-D86415CCC723}" dt="2023-10-26T16:31:13.945" v="390" actId="20577"/>
        <pc:sldMkLst>
          <pc:docMk/>
          <pc:sldMk cId="3531497951" sldId="435"/>
        </pc:sldMkLst>
        <pc:spChg chg="mod">
          <ac:chgData name="Jakub Gajda" userId="b4603d6f1e78ec29" providerId="LiveId" clId="{F861FDFB-A538-CB4A-A9EA-D86415CCC723}" dt="2023-10-26T16:31:13.945" v="390" actId="20577"/>
          <ac:spMkLst>
            <pc:docMk/>
            <pc:sldMk cId="3531497951" sldId="435"/>
            <ac:spMk id="2" creationId="{2DC19DCD-0578-E900-DF2D-A6D436993FAC}"/>
          </ac:spMkLst>
        </pc:spChg>
      </pc:sldChg>
      <pc:sldChg chg="addSp delSp modSp new mod">
        <pc:chgData name="Jakub Gajda" userId="b4603d6f1e78ec29" providerId="LiveId" clId="{F861FDFB-A538-CB4A-A9EA-D86415CCC723}" dt="2023-10-26T16:32:27.473" v="417" actId="1076"/>
        <pc:sldMkLst>
          <pc:docMk/>
          <pc:sldMk cId="3953689584" sldId="436"/>
        </pc:sldMkLst>
        <pc:spChg chg="del">
          <ac:chgData name="Jakub Gajda" userId="b4603d6f1e78ec29" providerId="LiveId" clId="{F861FDFB-A538-CB4A-A9EA-D86415CCC723}" dt="2023-10-26T16:31:21.900" v="392" actId="478"/>
          <ac:spMkLst>
            <pc:docMk/>
            <pc:sldMk cId="3953689584" sldId="436"/>
            <ac:spMk id="2" creationId="{F7711471-00BE-EF35-EC04-E339964F26CB}"/>
          </ac:spMkLst>
        </pc:spChg>
        <pc:spChg chg="del">
          <ac:chgData name="Jakub Gajda" userId="b4603d6f1e78ec29" providerId="LiveId" clId="{F861FDFB-A538-CB4A-A9EA-D86415CCC723}" dt="2023-10-26T16:31:21.900" v="392" actId="478"/>
          <ac:spMkLst>
            <pc:docMk/>
            <pc:sldMk cId="3953689584" sldId="436"/>
            <ac:spMk id="3" creationId="{5ABEAA32-3576-8ED9-488D-AC2DA52798FB}"/>
          </ac:spMkLst>
        </pc:spChg>
        <pc:spChg chg="add mod">
          <ac:chgData name="Jakub Gajda" userId="b4603d6f1e78ec29" providerId="LiveId" clId="{F861FDFB-A538-CB4A-A9EA-D86415CCC723}" dt="2023-10-26T16:32:01.985" v="412" actId="20577"/>
          <ac:spMkLst>
            <pc:docMk/>
            <pc:sldMk cId="3953689584" sldId="436"/>
            <ac:spMk id="4" creationId="{3EA00844-85F4-24B5-36FC-E9CC8243C925}"/>
          </ac:spMkLst>
        </pc:spChg>
        <pc:spChg chg="add mod">
          <ac:chgData name="Jakub Gajda" userId="b4603d6f1e78ec29" providerId="LiveId" clId="{F861FDFB-A538-CB4A-A9EA-D86415CCC723}" dt="2023-10-26T16:32:27.473" v="417" actId="1076"/>
          <ac:spMkLst>
            <pc:docMk/>
            <pc:sldMk cId="3953689584" sldId="436"/>
            <ac:spMk id="6" creationId="{401D6A27-5C16-4D5C-D0A7-8E9ABE8C0862}"/>
          </ac:spMkLst>
        </pc:spChg>
      </pc:sldChg>
      <pc:sldChg chg="modSp new mod">
        <pc:chgData name="Jakub Gajda" userId="b4603d6f1e78ec29" providerId="LiveId" clId="{F861FDFB-A538-CB4A-A9EA-D86415CCC723}" dt="2023-10-26T16:33:46.293" v="446" actId="20577"/>
        <pc:sldMkLst>
          <pc:docMk/>
          <pc:sldMk cId="2188805961" sldId="437"/>
        </pc:sldMkLst>
        <pc:spChg chg="mod">
          <ac:chgData name="Jakub Gajda" userId="b4603d6f1e78ec29" providerId="LiveId" clId="{F861FDFB-A538-CB4A-A9EA-D86415CCC723}" dt="2023-10-26T16:33:46.293" v="446" actId="20577"/>
          <ac:spMkLst>
            <pc:docMk/>
            <pc:sldMk cId="2188805961" sldId="437"/>
            <ac:spMk id="2" creationId="{EA1AF586-7830-CE7E-45D8-7D299964FCD9}"/>
          </ac:spMkLst>
        </pc:spChg>
      </pc:sldChg>
      <pc:sldChg chg="addSp delSp modSp new mod">
        <pc:chgData name="Jakub Gajda" userId="b4603d6f1e78ec29" providerId="LiveId" clId="{F861FDFB-A538-CB4A-A9EA-D86415CCC723}" dt="2023-10-26T16:36:33.438" v="459" actId="1076"/>
        <pc:sldMkLst>
          <pc:docMk/>
          <pc:sldMk cId="2783978329" sldId="438"/>
        </pc:sldMkLst>
        <pc:spChg chg="del">
          <ac:chgData name="Jakub Gajda" userId="b4603d6f1e78ec29" providerId="LiveId" clId="{F861FDFB-A538-CB4A-A9EA-D86415CCC723}" dt="2023-10-26T16:36:03.770" v="448" actId="478"/>
          <ac:spMkLst>
            <pc:docMk/>
            <pc:sldMk cId="2783978329" sldId="438"/>
            <ac:spMk id="2" creationId="{62955DC9-6E17-5E61-6A69-673D488D90DC}"/>
          </ac:spMkLst>
        </pc:spChg>
        <pc:spChg chg="del">
          <ac:chgData name="Jakub Gajda" userId="b4603d6f1e78ec29" providerId="LiveId" clId="{F861FDFB-A538-CB4A-A9EA-D86415CCC723}" dt="2023-10-26T16:36:03.770" v="448" actId="478"/>
          <ac:spMkLst>
            <pc:docMk/>
            <pc:sldMk cId="2783978329" sldId="438"/>
            <ac:spMk id="3" creationId="{AF5B0B05-8713-4AE1-ECEA-F2D1A694AE67}"/>
          </ac:spMkLst>
        </pc:spChg>
        <pc:spChg chg="add mod">
          <ac:chgData name="Jakub Gajda" userId="b4603d6f1e78ec29" providerId="LiveId" clId="{F861FDFB-A538-CB4A-A9EA-D86415CCC723}" dt="2023-10-26T16:36:33.438" v="459" actId="1076"/>
          <ac:spMkLst>
            <pc:docMk/>
            <pc:sldMk cId="2783978329" sldId="438"/>
            <ac:spMk id="5" creationId="{A85879AB-3254-FEAB-6BFB-A8382A65D6AF}"/>
          </ac:spMkLst>
        </pc:spChg>
      </pc:sldChg>
      <pc:sldChg chg="delSp modSp new mod">
        <pc:chgData name="Jakub Gajda" userId="b4603d6f1e78ec29" providerId="LiveId" clId="{F861FDFB-A538-CB4A-A9EA-D86415CCC723}" dt="2023-10-26T16:37:37.041" v="500" actId="14100"/>
        <pc:sldMkLst>
          <pc:docMk/>
          <pc:sldMk cId="3395672950" sldId="439"/>
        </pc:sldMkLst>
        <pc:spChg chg="mod">
          <ac:chgData name="Jakub Gajda" userId="b4603d6f1e78ec29" providerId="LiveId" clId="{F861FDFB-A538-CB4A-A9EA-D86415CCC723}" dt="2023-10-26T16:37:37.041" v="500" actId="14100"/>
          <ac:spMkLst>
            <pc:docMk/>
            <pc:sldMk cId="3395672950" sldId="439"/>
            <ac:spMk id="2" creationId="{41AC71D6-8AC3-1FC3-5F2D-D0CCE4E51526}"/>
          </ac:spMkLst>
        </pc:spChg>
        <pc:spChg chg="del">
          <ac:chgData name="Jakub Gajda" userId="b4603d6f1e78ec29" providerId="LiveId" clId="{F861FDFB-A538-CB4A-A9EA-D86415CCC723}" dt="2023-10-26T16:37:33.192" v="498" actId="478"/>
          <ac:spMkLst>
            <pc:docMk/>
            <pc:sldMk cId="3395672950" sldId="439"/>
            <ac:spMk id="3" creationId="{0E2105E3-4B66-A216-985A-86DA6058A4AA}"/>
          </ac:spMkLst>
        </pc:spChg>
      </pc:sldChg>
      <pc:sldChg chg="addSp modSp new mod">
        <pc:chgData name="Jakub Gajda" userId="b4603d6f1e78ec29" providerId="LiveId" clId="{F861FDFB-A538-CB4A-A9EA-D86415CCC723}" dt="2023-10-28T12:08:33.860" v="646" actId="1076"/>
        <pc:sldMkLst>
          <pc:docMk/>
          <pc:sldMk cId="2383352860" sldId="440"/>
        </pc:sldMkLst>
        <pc:spChg chg="mod">
          <ac:chgData name="Jakub Gajda" userId="b4603d6f1e78ec29" providerId="LiveId" clId="{F861FDFB-A538-CB4A-A9EA-D86415CCC723}" dt="2023-10-28T12:05:17.264" v="523" actId="20577"/>
          <ac:spMkLst>
            <pc:docMk/>
            <pc:sldMk cId="2383352860" sldId="440"/>
            <ac:spMk id="2" creationId="{1E42CB8E-9AD8-EF7D-EED4-C1E91F077A9F}"/>
          </ac:spMkLst>
        </pc:spChg>
        <pc:picChg chg="add mod">
          <ac:chgData name="Jakub Gajda" userId="b4603d6f1e78ec29" providerId="LiveId" clId="{F861FDFB-A538-CB4A-A9EA-D86415CCC723}" dt="2023-10-28T12:08:33.860" v="646" actId="1076"/>
          <ac:picMkLst>
            <pc:docMk/>
            <pc:sldMk cId="2383352860" sldId="440"/>
            <ac:picMk id="6" creationId="{E58E8A7C-A607-95FF-C06D-F244D6A7403F}"/>
          </ac:picMkLst>
        </pc:picChg>
      </pc:sldChg>
      <pc:sldChg chg="addSp delSp modSp new mod">
        <pc:chgData name="Jakub Gajda" userId="b4603d6f1e78ec29" providerId="LiveId" clId="{F861FDFB-A538-CB4A-A9EA-D86415CCC723}" dt="2023-10-28T12:09:35.821" v="648" actId="1076"/>
        <pc:sldMkLst>
          <pc:docMk/>
          <pc:sldMk cId="185074752" sldId="441"/>
        </pc:sldMkLst>
        <pc:spChg chg="mod">
          <ac:chgData name="Jakub Gajda" userId="b4603d6f1e78ec29" providerId="LiveId" clId="{F861FDFB-A538-CB4A-A9EA-D86415CCC723}" dt="2023-10-28T12:05:33.159" v="552" actId="20577"/>
          <ac:spMkLst>
            <pc:docMk/>
            <pc:sldMk cId="185074752" sldId="441"/>
            <ac:spMk id="2" creationId="{9C8B6447-F583-85B8-90E2-D0DCC75C844E}"/>
          </ac:spMkLst>
        </pc:spChg>
        <pc:spChg chg="add del mod">
          <ac:chgData name="Jakub Gajda" userId="b4603d6f1e78ec29" providerId="LiveId" clId="{F861FDFB-A538-CB4A-A9EA-D86415CCC723}" dt="2023-10-28T12:05:42.646" v="556" actId="22"/>
          <ac:spMkLst>
            <pc:docMk/>
            <pc:sldMk cId="185074752" sldId="441"/>
            <ac:spMk id="6" creationId="{ED9938D3-2637-40AC-A359-942BEB449530}"/>
          </ac:spMkLst>
        </pc:spChg>
        <pc:picChg chg="add mod">
          <ac:chgData name="Jakub Gajda" userId="b4603d6f1e78ec29" providerId="LiveId" clId="{F861FDFB-A538-CB4A-A9EA-D86415CCC723}" dt="2023-10-28T12:09:35.821" v="648" actId="1076"/>
          <ac:picMkLst>
            <pc:docMk/>
            <pc:sldMk cId="185074752" sldId="441"/>
            <ac:picMk id="8" creationId="{52F9AAEC-EDED-BF4A-E4C9-6C4A51A656C8}"/>
          </ac:picMkLst>
        </pc:picChg>
      </pc:sldChg>
      <pc:sldChg chg="addSp modSp add mod">
        <pc:chgData name="Jakub Gajda" userId="b4603d6f1e78ec29" providerId="LiveId" clId="{F861FDFB-A538-CB4A-A9EA-D86415CCC723}" dt="2023-10-28T12:10:38.110" v="652" actId="1036"/>
        <pc:sldMkLst>
          <pc:docMk/>
          <pc:sldMk cId="388407057" sldId="442"/>
        </pc:sldMkLst>
        <pc:spChg chg="mod">
          <ac:chgData name="Jakub Gajda" userId="b4603d6f1e78ec29" providerId="LiveId" clId="{F861FDFB-A538-CB4A-A9EA-D86415CCC723}" dt="2023-10-28T12:06:07.217" v="597" actId="20577"/>
          <ac:spMkLst>
            <pc:docMk/>
            <pc:sldMk cId="388407057" sldId="442"/>
            <ac:spMk id="2" creationId="{9C8B6447-F583-85B8-90E2-D0DCC75C844E}"/>
          </ac:spMkLst>
        </pc:spChg>
        <pc:picChg chg="add mod">
          <ac:chgData name="Jakub Gajda" userId="b4603d6f1e78ec29" providerId="LiveId" clId="{F861FDFB-A538-CB4A-A9EA-D86415CCC723}" dt="2023-10-28T12:10:38.110" v="652" actId="1036"/>
          <ac:picMkLst>
            <pc:docMk/>
            <pc:sldMk cId="388407057" sldId="442"/>
            <ac:picMk id="6" creationId="{6B6A9F7A-AAB0-E46F-088F-893F154C0FE4}"/>
          </ac:picMkLst>
        </pc:picChg>
      </pc:sldChg>
      <pc:sldChg chg="addSp modSp add mod">
        <pc:chgData name="Jakub Gajda" userId="b4603d6f1e78ec29" providerId="LiveId" clId="{F861FDFB-A538-CB4A-A9EA-D86415CCC723}" dt="2023-10-28T12:11:06.752" v="654" actId="1076"/>
        <pc:sldMkLst>
          <pc:docMk/>
          <pc:sldMk cId="3335462877" sldId="443"/>
        </pc:sldMkLst>
        <pc:spChg chg="mod">
          <ac:chgData name="Jakub Gajda" userId="b4603d6f1e78ec29" providerId="LiveId" clId="{F861FDFB-A538-CB4A-A9EA-D86415CCC723}" dt="2023-10-28T12:06:40.350" v="643" actId="20577"/>
          <ac:spMkLst>
            <pc:docMk/>
            <pc:sldMk cId="3335462877" sldId="443"/>
            <ac:spMk id="2" creationId="{9C8B6447-F583-85B8-90E2-D0DCC75C844E}"/>
          </ac:spMkLst>
        </pc:spChg>
        <pc:picChg chg="add mod">
          <ac:chgData name="Jakub Gajda" userId="b4603d6f1e78ec29" providerId="LiveId" clId="{F861FDFB-A538-CB4A-A9EA-D86415CCC723}" dt="2023-10-28T12:11:06.752" v="654" actId="1076"/>
          <ac:picMkLst>
            <pc:docMk/>
            <pc:sldMk cId="3335462877" sldId="443"/>
            <ac:picMk id="6" creationId="{28088573-90EE-E41F-E554-AAABB95978B5}"/>
          </ac:picMkLst>
        </pc:picChg>
      </pc:sldChg>
      <pc:sldChg chg="addSp modSp new mod">
        <pc:chgData name="Jakub Gajda" userId="b4603d6f1e78ec29" providerId="LiveId" clId="{F861FDFB-A538-CB4A-A9EA-D86415CCC723}" dt="2023-10-28T12:12:02.013" v="671" actId="1076"/>
        <pc:sldMkLst>
          <pc:docMk/>
          <pc:sldMk cId="430500775" sldId="444"/>
        </pc:sldMkLst>
        <pc:spChg chg="mod">
          <ac:chgData name="Jakub Gajda" userId="b4603d6f1e78ec29" providerId="LiveId" clId="{F861FDFB-A538-CB4A-A9EA-D86415CCC723}" dt="2023-10-28T12:11:24.611" v="668" actId="20577"/>
          <ac:spMkLst>
            <pc:docMk/>
            <pc:sldMk cId="430500775" sldId="444"/>
            <ac:spMk id="2" creationId="{E4B3E2DD-98A3-D172-C12B-57076C3D9991}"/>
          </ac:spMkLst>
        </pc:spChg>
        <pc:picChg chg="add mod">
          <ac:chgData name="Jakub Gajda" userId="b4603d6f1e78ec29" providerId="LiveId" clId="{F861FDFB-A538-CB4A-A9EA-D86415CCC723}" dt="2023-10-28T12:12:02.013" v="671" actId="1076"/>
          <ac:picMkLst>
            <pc:docMk/>
            <pc:sldMk cId="430500775" sldId="444"/>
            <ac:picMk id="6" creationId="{7C64BEB4-FB67-AB8B-6B88-2CE4F297C771}"/>
          </ac:picMkLst>
        </pc:picChg>
      </pc:sldChg>
      <pc:sldChg chg="add">
        <pc:chgData name="Jakub Gajda" userId="b4603d6f1e78ec29" providerId="LiveId" clId="{F861FDFB-A538-CB4A-A9EA-D86415CCC723}" dt="2023-10-28T12:13:33.480" v="672"/>
        <pc:sldMkLst>
          <pc:docMk/>
          <pc:sldMk cId="1892093300" sldId="445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1547988920" sldId="2134805848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494444751" sldId="2134805849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742349075" sldId="2134805850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530968629" sldId="2134805851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615031413" sldId="2134805852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004909263" sldId="2134805853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093943442" sldId="2134805854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77185248" sldId="2134805855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1511924179" sldId="2134805856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1019199625" sldId="2134805857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866669378" sldId="2134805858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584998574" sldId="2134805859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1787530887" sldId="2134805860"/>
        </pc:sldMkLst>
      </pc:sldChg>
      <pc:sldChg chg="add setBg">
        <pc:chgData name="Jakub Gajda" userId="b4603d6f1e78ec29" providerId="LiveId" clId="{F861FDFB-A538-CB4A-A9EA-D86415CCC723}" dt="2023-10-28T12:14:15.361" v="693"/>
        <pc:sldMkLst>
          <pc:docMk/>
          <pc:sldMk cId="3830200176" sldId="2134805861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040203364" sldId="2134805862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544381398" sldId="2134805863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857870365" sldId="2134805864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404289520" sldId="2134805865"/>
        </pc:sldMkLst>
      </pc:sldChg>
      <pc:sldChg chg="modSp add mod">
        <pc:chgData name="Jakub Gajda" userId="b4603d6f1e78ec29" providerId="LiveId" clId="{F861FDFB-A538-CB4A-A9EA-D86415CCC723}" dt="2023-10-28T12:14:56.207" v="696" actId="1076"/>
        <pc:sldMkLst>
          <pc:docMk/>
          <pc:sldMk cId="3927658820" sldId="2134805866"/>
        </pc:sldMkLst>
        <pc:picChg chg="mod">
          <ac:chgData name="Jakub Gajda" userId="b4603d6f1e78ec29" providerId="LiveId" clId="{F861FDFB-A538-CB4A-A9EA-D86415CCC723}" dt="2023-10-28T12:14:56.207" v="696" actId="1076"/>
          <ac:picMkLst>
            <pc:docMk/>
            <pc:sldMk cId="3927658820" sldId="2134805866"/>
            <ac:picMk id="6" creationId="{035F3CF4-C4A4-48EC-8515-2C7C31ED32D9}"/>
          </ac:picMkLst>
        </pc:pic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2081219687" sldId="2134805867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2081219687" sldId="2134805867"/>
            <ac:spMk id="9" creationId="{79BB35BC-D5C2-4C8B-A22A-A71E6191913B}"/>
          </ac:spMkLst>
        </pc:s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2865320633" sldId="2134805868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2865320633" sldId="2134805868"/>
            <ac:spMk id="1031" creationId="{0E91F5CA-B392-444C-88E3-BF5BAAEBDEB0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2865320633" sldId="2134805868"/>
            <ac:spMk id="1033" creationId="{DFCA2118-59A2-4310-A4B2-F2CBA821E842}"/>
          </ac:spMkLst>
        </pc:sp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70385445" sldId="2134805869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482516720" sldId="2134805871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290792248" sldId="2134805872"/>
        </pc:sldMkLst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338301841" sldId="2134805873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338301841" sldId="2134805873"/>
            <ac:spMk id="8201" creationId="{7C1E5815-D54C-487F-A054-6D4930ADE3DF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338301841" sldId="2134805873"/>
            <ac:spMk id="8203" creationId="{736F0DFD-0954-464F-BF12-DD2E6F6E0380}"/>
          </ac:spMkLst>
        </pc:s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3420364454" sldId="2134805874"/>
        </pc:sldMkLst>
        <pc:cxnChg chg="del">
          <ac:chgData name="Jakub Gajda" userId="b4603d6f1e78ec29" providerId="LiveId" clId="{F861FDFB-A538-CB4A-A9EA-D86415CCC723}" dt="2023-10-28T12:14:15.361" v="693"/>
          <ac:cxnSpMkLst>
            <pc:docMk/>
            <pc:sldMk cId="3420364454" sldId="2134805874"/>
            <ac:cxnSpMk id="13338" creationId="{4D56677B-C0B7-4DAC-ACAD-8054FF1B599A}"/>
          </ac:cxnSpMkLst>
        </pc:cxn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847884300" sldId="2134805875"/>
        </pc:sldMkLst>
      </pc:sldChg>
      <pc:sldChg chg="modSp add mod">
        <pc:chgData name="Jakub Gajda" userId="b4603d6f1e78ec29" providerId="LiveId" clId="{F861FDFB-A538-CB4A-A9EA-D86415CCC723}" dt="2023-10-28T12:14:16.327" v="694" actId="27636"/>
        <pc:sldMkLst>
          <pc:docMk/>
          <pc:sldMk cId="1350913182" sldId="2134805876"/>
        </pc:sldMkLst>
        <pc:spChg chg="mod">
          <ac:chgData name="Jakub Gajda" userId="b4603d6f1e78ec29" providerId="LiveId" clId="{F861FDFB-A538-CB4A-A9EA-D86415CCC723}" dt="2023-10-28T12:14:16.327" v="694" actId="27636"/>
          <ac:spMkLst>
            <pc:docMk/>
            <pc:sldMk cId="1350913182" sldId="2134805876"/>
            <ac:spMk id="3" creationId="{27C43121-7728-7EA5-6F6E-731EA6041216}"/>
          </ac:spMkLst>
        </pc:s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3174691551" sldId="2134805877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3174691551" sldId="2134805877"/>
            <ac:spMk id="14" creationId="{327D73B4-9F5C-4A64-A179-51B9500CB8B5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3174691551" sldId="2134805877"/>
            <ac:spMk id="20" creationId="{AB673405-BF85-493E-8558-0DCBEDB2BB49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3174691551" sldId="2134805877"/>
            <ac:spMk id="22" creationId="{C64EAE84-A813-4501-BC71-DBD14BA0265E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3174691551" sldId="2134805877"/>
            <ac:spMk id="24" creationId="{E3020543-B24B-4EC4-8FFC-8DD88EEA91A8}"/>
          </ac:spMkLst>
        </pc:spChg>
        <pc:grpChg chg="del">
          <ac:chgData name="Jakub Gajda" userId="b4603d6f1e78ec29" providerId="LiveId" clId="{F861FDFB-A538-CB4A-A9EA-D86415CCC723}" dt="2023-10-28T12:14:15.361" v="693"/>
          <ac:grpSpMkLst>
            <pc:docMk/>
            <pc:sldMk cId="3174691551" sldId="2134805877"/>
            <ac:grpSpMk id="16" creationId="{05BBA018-FA75-43BF-99E6-1F5245727D29}"/>
          </ac:grpSpMkLst>
        </pc:grpChg>
        <pc:cxnChg chg="del">
          <ac:chgData name="Jakub Gajda" userId="b4603d6f1e78ec29" providerId="LiveId" clId="{F861FDFB-A538-CB4A-A9EA-D86415CCC723}" dt="2023-10-28T12:14:15.361" v="693"/>
          <ac:cxnSpMkLst>
            <pc:docMk/>
            <pc:sldMk cId="3174691551" sldId="2134805877"/>
            <ac:cxnSpMk id="26" creationId="{C49DA8F6-BCC1-4447-B54C-57856834B94B}"/>
          </ac:cxnSpMkLst>
        </pc:cxn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407704206" sldId="2134805878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703349582" sldId="2134805879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1499932510" sldId="2134805880"/>
        </pc:sldMkLst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1061946135" sldId="2134805881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1061946135" sldId="2134805881"/>
            <ac:spMk id="9" creationId="{5A59F003-E00A-43F9-91DC-CC54E3B87466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1061946135" sldId="2134805881"/>
            <ac:spMk id="11" creationId="{D74A4382-E3AD-430A-9A1F-DFA3E0E77A7D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1061946135" sldId="2134805881"/>
            <ac:spMk id="13" creationId="{79F40191-0F44-4FD1-82CC-ACB507C14BE6}"/>
          </ac:spMkLst>
        </pc:sp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56251067" sldId="2134805882"/>
        </pc:sldMkLst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1392709388" sldId="2134805883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1392709388" sldId="2134805883"/>
            <ac:spMk id="11271" creationId="{7BDAC5B6-20CE-447F-8BA1-F2274AC7AE5B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1392709388" sldId="2134805883"/>
            <ac:spMk id="11273" creationId="{D1D22B31-BF8F-446B-9009-8A251FB177CB}"/>
          </ac:spMkLst>
        </pc:sp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554322401" sldId="2134805884"/>
        </pc:sldMkLst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402751297" sldId="2134805885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402751297" sldId="2134805885"/>
            <ac:spMk id="8" creationId="{C1DD1A8A-57D5-4A81-AD04-532B043C5611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402751297" sldId="2134805885"/>
            <ac:spMk id="10" creationId="{007891EC-4501-44ED-A8C8-B11B6DB767AB}"/>
          </ac:spMkLst>
        </pc:s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685929577" sldId="2134805886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685929577" sldId="2134805886"/>
            <ac:spMk id="10" creationId="{2659FDB4-FCBE-4A89-B46D-43D4FA54464D}"/>
          </ac:spMkLst>
        </pc:spChg>
        <pc:cxnChg chg="del">
          <ac:chgData name="Jakub Gajda" userId="b4603d6f1e78ec29" providerId="LiveId" clId="{F861FDFB-A538-CB4A-A9EA-D86415CCC723}" dt="2023-10-28T12:14:15.361" v="693"/>
          <ac:cxnSpMkLst>
            <pc:docMk/>
            <pc:sldMk cId="685929577" sldId="2134805886"/>
            <ac:cxnSpMk id="12" creationId="{C8F51B3F-8331-4E4A-AE96-D47B1006EEAD}"/>
          </ac:cxnSpMkLst>
        </pc:cxn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2672214310" sldId="2134805887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2672214310" sldId="2134805887"/>
            <ac:spMk id="14345" creationId="{D4771268-CB57-404A-9271-370EB28F6090}"/>
          </ac:spMkLst>
        </pc:sp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025373994" sldId="2134805888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245992697" sldId="2134805889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1133592607" sldId="2134805890"/>
        </pc:sldMkLst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704624552" sldId="2134805891"/>
        </pc:sldMkLst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3198445543" sldId="2134805892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3198445543" sldId="2134805892"/>
            <ac:spMk id="19463" creationId="{5AA03EDC-7067-4DFF-B672-541D016AAAB8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3198445543" sldId="2134805892"/>
            <ac:spMk id="19465" creationId="{0EBF3E39-B0BE-496A-8604-9007470FFA3A}"/>
          </ac:spMkLst>
        </pc:s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4271954103" sldId="2134805893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4271954103" sldId="2134805893"/>
            <ac:spMk id="18439" creationId="{5AA03EDC-7067-4DFF-B672-541D016AAAB8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4271954103" sldId="2134805893"/>
            <ac:spMk id="18441" creationId="{0EBF3E39-B0BE-496A-8604-9007470FFA3A}"/>
          </ac:spMkLst>
        </pc:s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165223004" sldId="2134805894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165223004" sldId="2134805894"/>
            <ac:spMk id="20487" creationId="{5AA03EDC-7067-4DFF-B672-541D016AAAB8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165223004" sldId="2134805894"/>
            <ac:spMk id="20489" creationId="{0EBF3E39-B0BE-496A-8604-9007470FFA3A}"/>
          </ac:spMkLst>
        </pc:s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3508576543" sldId="2134805895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3508576543" sldId="2134805895"/>
            <ac:spMk id="21511" creationId="{5AA03EDC-7067-4DFF-B672-541D016AAAB8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3508576543" sldId="2134805895"/>
            <ac:spMk id="21513" creationId="{0EBF3E39-B0BE-496A-8604-9007470FFA3A}"/>
          </ac:spMkLst>
        </pc:spChg>
      </pc:sldChg>
      <pc:sldChg chg="add">
        <pc:chgData name="Jakub Gajda" userId="b4603d6f1e78ec29" providerId="LiveId" clId="{F861FDFB-A538-CB4A-A9EA-D86415CCC723}" dt="2023-10-28T12:14:15.361" v="693"/>
        <pc:sldMkLst>
          <pc:docMk/>
          <pc:sldMk cId="3696689942" sldId="2134805896"/>
        </pc:sldMkLst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2666290554" sldId="2134805897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2666290554" sldId="2134805897"/>
            <ac:spMk id="23559" creationId="{F269BDC9-F5DC-4A16-9583-2F8CE418465E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2666290554" sldId="2134805897"/>
            <ac:spMk id="23561" creationId="{903CE7F4-D1BB-4A5B-8E96-915177640385}"/>
          </ac:spMkLst>
        </pc:spChg>
      </pc:sldChg>
      <pc:sldChg chg="delSp add setBg delDesignElem">
        <pc:chgData name="Jakub Gajda" userId="b4603d6f1e78ec29" providerId="LiveId" clId="{F861FDFB-A538-CB4A-A9EA-D86415CCC723}" dt="2023-10-28T12:14:15.361" v="693"/>
        <pc:sldMkLst>
          <pc:docMk/>
          <pc:sldMk cId="2889482823" sldId="2134805898"/>
        </pc:sldMkLst>
        <pc:spChg chg="del">
          <ac:chgData name="Jakub Gajda" userId="b4603d6f1e78ec29" providerId="LiveId" clId="{F861FDFB-A538-CB4A-A9EA-D86415CCC723}" dt="2023-10-28T12:14:15.361" v="693"/>
          <ac:spMkLst>
            <pc:docMk/>
            <pc:sldMk cId="2889482823" sldId="2134805898"/>
            <ac:spMk id="8" creationId="{9C7E0A2C-7C0A-4AAC-B3B0-6C12B2EBAE05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2889482823" sldId="2134805898"/>
            <ac:spMk id="10" creationId="{5EB7D2A2-F448-44D4-938C-DC84CBCB3B1E}"/>
          </ac:spMkLst>
        </pc:spChg>
        <pc:spChg chg="del">
          <ac:chgData name="Jakub Gajda" userId="b4603d6f1e78ec29" providerId="LiveId" clId="{F861FDFB-A538-CB4A-A9EA-D86415CCC723}" dt="2023-10-28T12:14:15.361" v="693"/>
          <ac:spMkLst>
            <pc:docMk/>
            <pc:sldMk cId="2889482823" sldId="2134805898"/>
            <ac:spMk id="12" creationId="{871AEA07-1E14-44B4-8E55-64EF049CD66F}"/>
          </ac:spMkLst>
        </pc:spChg>
        <pc:cxnChg chg="del">
          <ac:chgData name="Jakub Gajda" userId="b4603d6f1e78ec29" providerId="LiveId" clId="{F861FDFB-A538-CB4A-A9EA-D86415CCC723}" dt="2023-10-28T12:14:15.361" v="693"/>
          <ac:cxnSpMkLst>
            <pc:docMk/>
            <pc:sldMk cId="2889482823" sldId="2134805898"/>
            <ac:cxnSpMk id="14" creationId="{F7C8EA93-3210-4C62-99E9-153C275E3A87}"/>
          </ac:cxnSpMkLst>
        </pc:cxnChg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214575021" sldId="2134805899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330371156" sldId="2134805900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030178943" sldId="2134805901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536868283" sldId="2134805902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4078119658" sldId="2134805903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670789990" sldId="2134805904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964760162" sldId="2134805905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156213870" sldId="2134805906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299614456" sldId="2134805907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068669876" sldId="2134805908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492488235" sldId="2134805909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481173301" sldId="2134805910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108522541" sldId="2134805911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72377354" sldId="2134805912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431181182" sldId="2134805913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170434990" sldId="2134805914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4034010397" sldId="2134805915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762607696" sldId="2134805916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629006111" sldId="2134805917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271059766" sldId="2134805918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345843434" sldId="2134805919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731720785" sldId="2134805920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780086083" sldId="2134805921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214571278" sldId="2134805922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4167606156" sldId="2134805923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825293507" sldId="2134805924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641904076" sldId="2134805925"/>
        </pc:sldMkLst>
      </pc:sldChg>
      <pc:sldChg chg="addSp delSp add del setBg delDesignElem">
        <pc:chgData name="Jakub Gajda" userId="b4603d6f1e78ec29" providerId="LiveId" clId="{F861FDFB-A538-CB4A-A9EA-D86415CCC723}" dt="2023-10-28T12:21:28.256" v="708"/>
        <pc:sldMkLst>
          <pc:docMk/>
          <pc:sldMk cId="4141827428" sldId="2134805926"/>
        </pc:sldMkLst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4141827428" sldId="2134805926"/>
            <ac:spMk id="9" creationId="{F13C74B1-5B17-4795-BED0-7140497B445A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4141827428" sldId="2134805926"/>
            <ac:spMk id="11" creationId="{D4974D33-8DC5-464E-8C6D-BE58F0669C17}"/>
          </ac:spMkLst>
        </pc:spChg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72501842" sldId="2134805927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638034849" sldId="2134805928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414416655" sldId="2134805929"/>
        </pc:sldMkLst>
      </pc:sldChg>
      <pc:sldChg chg="addSp delSp add del setBg delDesignElem">
        <pc:chgData name="Jakub Gajda" userId="b4603d6f1e78ec29" providerId="LiveId" clId="{F861FDFB-A538-CB4A-A9EA-D86415CCC723}" dt="2023-10-28T12:21:28.256" v="708"/>
        <pc:sldMkLst>
          <pc:docMk/>
          <pc:sldMk cId="1506973085" sldId="2134805930"/>
        </pc:sldMkLst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1506973085" sldId="2134805930"/>
            <ac:spMk id="8" creationId="{907EF6B7-1338-4443-8C46-6A318D952DFD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1506973085" sldId="2134805930"/>
            <ac:spMk id="10" creationId="{DAAE4CDD-124C-4DCF-9584-B6033B545DD5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1506973085" sldId="2134805930"/>
            <ac:spMk id="12" creationId="{081E4A58-353D-44AE-B2FC-2A74E2E400F7}"/>
          </ac:spMkLst>
        </pc:spChg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863719252" sldId="2134805931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869662260" sldId="2134805932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070427282" sldId="2134805933"/>
        </pc:sldMkLst>
      </pc:sldChg>
      <pc:sldChg chg="addSp delSp add del setBg delDesignElem">
        <pc:chgData name="Jakub Gajda" userId="b4603d6f1e78ec29" providerId="LiveId" clId="{F861FDFB-A538-CB4A-A9EA-D86415CCC723}" dt="2023-10-28T12:21:28.256" v="708"/>
        <pc:sldMkLst>
          <pc:docMk/>
          <pc:sldMk cId="4938351" sldId="2134805934"/>
        </pc:sldMkLst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4938351" sldId="2134805934"/>
            <ac:spMk id="10" creationId="{907EF6B7-1338-4443-8C46-6A318D952DFD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4938351" sldId="2134805934"/>
            <ac:spMk id="12" creationId="{DAAE4CDD-124C-4DCF-9584-B6033B545DD5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4938351" sldId="2134805934"/>
            <ac:spMk id="14" creationId="{081E4A58-353D-44AE-B2FC-2A74E2E400F7}"/>
          </ac:spMkLst>
        </pc:spChg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378293344" sldId="2134805935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988541700" sldId="2134805936"/>
        </pc:sldMkLst>
      </pc:sldChg>
      <pc:sldChg chg="addSp delSp add del setBg delDesignElem">
        <pc:chgData name="Jakub Gajda" userId="b4603d6f1e78ec29" providerId="LiveId" clId="{F861FDFB-A538-CB4A-A9EA-D86415CCC723}" dt="2023-10-28T12:21:28.256" v="708"/>
        <pc:sldMkLst>
          <pc:docMk/>
          <pc:sldMk cId="3731771255" sldId="2134805937"/>
        </pc:sldMkLst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3731771255" sldId="2134805937"/>
            <ac:spMk id="8" creationId="{907EF6B7-1338-4443-8C46-6A318D952DFD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3731771255" sldId="2134805937"/>
            <ac:spMk id="10" creationId="{DAAE4CDD-124C-4DCF-9584-B6033B545DD5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3731771255" sldId="2134805937"/>
            <ac:spMk id="12" creationId="{081E4A58-353D-44AE-B2FC-2A74E2E400F7}"/>
          </ac:spMkLst>
        </pc:spChg>
      </pc:sldChg>
      <pc:sldChg chg="addSp delSp add del setBg delDesignElem">
        <pc:chgData name="Jakub Gajda" userId="b4603d6f1e78ec29" providerId="LiveId" clId="{F861FDFB-A538-CB4A-A9EA-D86415CCC723}" dt="2023-10-28T12:21:28.256" v="708"/>
        <pc:sldMkLst>
          <pc:docMk/>
          <pc:sldMk cId="2557193109" sldId="2134805938"/>
        </pc:sldMkLst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2557193109" sldId="2134805938"/>
            <ac:spMk id="10" creationId="{2EB492CD-616E-47F8-933B-5E2D952A0593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2557193109" sldId="2134805938"/>
            <ac:spMk id="12" creationId="{59383CF9-23B5-4335-9B21-1791C4CF1C75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2557193109" sldId="2134805938"/>
            <ac:spMk id="14" creationId="{0007FE00-9498-4706-B255-6437B0252C02}"/>
          </ac:spMkLst>
        </pc:spChg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967857813" sldId="2134805939"/>
        </pc:sldMkLst>
      </pc:sldChg>
      <pc:sldChg chg="addSp delSp add del setBg delDesignElem">
        <pc:chgData name="Jakub Gajda" userId="b4603d6f1e78ec29" providerId="LiveId" clId="{F861FDFB-A538-CB4A-A9EA-D86415CCC723}" dt="2023-10-28T12:21:28.256" v="708"/>
        <pc:sldMkLst>
          <pc:docMk/>
          <pc:sldMk cId="3749282167" sldId="2134805940"/>
        </pc:sldMkLst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3749282167" sldId="2134805940"/>
            <ac:spMk id="8" creationId="{389575E1-3389-451A-A5F7-27854C25C599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3749282167" sldId="2134805940"/>
            <ac:spMk id="10" creationId="{A53CCC5C-D88E-40FB-B30B-23DCDBD01D37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3749282167" sldId="2134805940"/>
            <ac:spMk id="12" creationId="{081E4A58-353D-44AE-B2FC-2A74E2E400F7}"/>
          </ac:spMkLst>
        </pc:spChg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4005981517" sldId="2134805941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6767639" sldId="2134805942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064867966" sldId="2134805943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3299694" sldId="2134805944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904197324" sldId="2134805945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089753259" sldId="2134805946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131415446" sldId="2134805947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425762554" sldId="2134805948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555683533" sldId="2134805949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079018406" sldId="2134805950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983803210" sldId="2134805951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47813026" sldId="2134805952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4208575304" sldId="2134805953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730457703" sldId="2134805954"/>
        </pc:sldMkLst>
      </pc:sldChg>
      <pc:sldChg chg="addSp delSp add del setBg delDesignElem">
        <pc:chgData name="Jakub Gajda" userId="b4603d6f1e78ec29" providerId="LiveId" clId="{F861FDFB-A538-CB4A-A9EA-D86415CCC723}" dt="2023-10-28T12:21:28.256" v="708"/>
        <pc:sldMkLst>
          <pc:docMk/>
          <pc:sldMk cId="2570708197" sldId="2134805955"/>
        </pc:sldMkLst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2570708197" sldId="2134805955"/>
            <ac:spMk id="8" creationId="{E91DC736-0EF8-4F87-9146-EBF1D2EE4D3D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2570708197" sldId="2134805955"/>
            <ac:spMk id="10" creationId="{097CD68E-23E3-4007-8847-CD0944C4F7BE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2570708197" sldId="2134805955"/>
            <ac:spMk id="12" creationId="{AF2F604E-43BE-4DC3-B983-E071523364F8}"/>
          </ac:spMkLst>
        </pc:spChg>
        <pc:spChg chg="add del">
          <ac:chgData name="Jakub Gajda" userId="b4603d6f1e78ec29" providerId="LiveId" clId="{F861FDFB-A538-CB4A-A9EA-D86415CCC723}" dt="2023-10-28T12:21:28.256" v="708"/>
          <ac:spMkLst>
            <pc:docMk/>
            <pc:sldMk cId="2570708197" sldId="2134805955"/>
            <ac:spMk id="14" creationId="{08C9B587-E65E-4B52-B37C-ABEBB6E87928}"/>
          </ac:spMkLst>
        </pc:spChg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1038081851" sldId="2134805956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3377484349" sldId="2134805957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79762478" sldId="2134805958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705990945" sldId="2134805959"/>
        </pc:sldMkLst>
      </pc:sldChg>
      <pc:sldChg chg="add del">
        <pc:chgData name="Jakub Gajda" userId="b4603d6f1e78ec29" providerId="LiveId" clId="{F861FDFB-A538-CB4A-A9EA-D86415CCC723}" dt="2023-10-28T12:21:28.256" v="708"/>
        <pc:sldMkLst>
          <pc:docMk/>
          <pc:sldMk cId="2023429137" sldId="213480596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>
                <a:effectLst/>
                <a:latin typeface="Nordea Sans Large Black" panose="00000A00000000000000" pitchFamily="50" charset="0"/>
              </a:rPr>
              <a:t>Number of Engineers</a:t>
            </a:r>
            <a:endParaRPr lang="pl-PL" sz="1800">
              <a:effectLst/>
              <a:latin typeface="Nordea Sans Large Black" panose="00000A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Sheet1!$F$17</c:f>
              <c:strCache>
                <c:ptCount val="1"/>
                <c:pt idx="0">
                  <c:v>Number of Enginner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Sheet1!$G$16:$Q$16</c:f>
              <c:strCache>
                <c:ptCount val="11"/>
                <c:pt idx="0">
                  <c:v>Release 1</c:v>
                </c:pt>
                <c:pt idx="1">
                  <c:v>Release 2</c:v>
                </c:pt>
                <c:pt idx="2">
                  <c:v>Release 3</c:v>
                </c:pt>
                <c:pt idx="3">
                  <c:v>Release 4</c:v>
                </c:pt>
                <c:pt idx="4">
                  <c:v>Release 5</c:v>
                </c:pt>
                <c:pt idx="5">
                  <c:v>Release 6</c:v>
                </c:pt>
                <c:pt idx="6">
                  <c:v>Release 7</c:v>
                </c:pt>
                <c:pt idx="7">
                  <c:v>Release 8</c:v>
                </c:pt>
                <c:pt idx="8">
                  <c:v>Release 9</c:v>
                </c:pt>
                <c:pt idx="9">
                  <c:v>Release 10</c:v>
                </c:pt>
                <c:pt idx="10">
                  <c:v>Release 11</c:v>
                </c:pt>
              </c:strCache>
            </c:strRef>
          </c:cat>
          <c:val>
            <c:numRef>
              <c:f>Sheet1!$G$17:$Q$17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4</c:v>
                </c:pt>
                <c:pt idx="8">
                  <c:v>7</c:v>
                </c:pt>
                <c:pt idx="9">
                  <c:v>8</c:v>
                </c:pt>
                <c:pt idx="10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F1-4BE4-9B16-5D6C7A13E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6241496"/>
        <c:axId val="1831826464"/>
      </c:lineChart>
      <c:catAx>
        <c:axId val="1146241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1826464"/>
        <c:crosses val="autoZero"/>
        <c:auto val="1"/>
        <c:lblAlgn val="ctr"/>
        <c:lblOffset val="100"/>
        <c:noMultiLvlLbl val="0"/>
      </c:catAx>
      <c:valAx>
        <c:axId val="183182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46241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Nordea Sans Large Black" panose="00000A00000000000000" pitchFamily="50" charset="0"/>
              </a:rPr>
              <a:t>Deployment time</a:t>
            </a:r>
            <a:endParaRPr lang="pl-PL">
              <a:latin typeface="Nordea Sans Large Black" panose="00000A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Sheet1!$F$12:$Q$12</c:f>
              <c:strCache>
                <c:ptCount val="12"/>
                <c:pt idx="0">
                  <c:v>Date</c:v>
                </c:pt>
                <c:pt idx="1">
                  <c:v>Release  1 </c:v>
                </c:pt>
                <c:pt idx="2">
                  <c:v>Release  2</c:v>
                </c:pt>
                <c:pt idx="3">
                  <c:v>Release  3</c:v>
                </c:pt>
                <c:pt idx="4">
                  <c:v>Release  4</c:v>
                </c:pt>
                <c:pt idx="5">
                  <c:v>Release  5</c:v>
                </c:pt>
                <c:pt idx="6">
                  <c:v>Release  6</c:v>
                </c:pt>
                <c:pt idx="7">
                  <c:v>Release  7</c:v>
                </c:pt>
                <c:pt idx="8">
                  <c:v>Release  8</c:v>
                </c:pt>
                <c:pt idx="9">
                  <c:v>Release  9</c:v>
                </c:pt>
                <c:pt idx="10">
                  <c:v>Release  10</c:v>
                </c:pt>
                <c:pt idx="11">
                  <c:v>Release  11</c:v>
                </c:pt>
              </c:strCache>
            </c:strRef>
          </c:cat>
          <c:val>
            <c:numRef>
              <c:f>Sheet1!$F$13:$Q$13</c:f>
              <c:numCache>
                <c:formatCode>General</c:formatCode>
                <c:ptCount val="12"/>
                <c:pt idx="1">
                  <c:v>11</c:v>
                </c:pt>
                <c:pt idx="2">
                  <c:v>12</c:v>
                </c:pt>
                <c:pt idx="3">
                  <c:v>14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21</c:v>
                </c:pt>
                <c:pt idx="10">
                  <c:v>22</c:v>
                </c:pt>
                <c:pt idx="11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30-466B-8E22-CFCFF0A061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3338952"/>
        <c:axId val="1833345512"/>
      </c:lineChart>
      <c:catAx>
        <c:axId val="18333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3345512"/>
        <c:crosses val="autoZero"/>
        <c:auto val="1"/>
        <c:lblAlgn val="ctr"/>
        <c:lblOffset val="100"/>
        <c:noMultiLvlLbl val="0"/>
      </c:catAx>
      <c:valAx>
        <c:axId val="183334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3338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Nordea Sans Large Black" panose="00000A00000000000000" pitchFamily="50" charset="0"/>
              </a:rPr>
              <a:t>Regression</a:t>
            </a:r>
            <a:r>
              <a:rPr lang="en-GB" baseline="0">
                <a:latin typeface="Nordea Sans Large Black" panose="00000A00000000000000" pitchFamily="50" charset="0"/>
              </a:rPr>
              <a:t> time</a:t>
            </a:r>
            <a:endParaRPr lang="pl-PL">
              <a:latin typeface="Nordea Sans Large Black" panose="00000A00000000000000" pitchFamily="50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Sheet1!$F$12:$Q$12</c:f>
              <c:strCache>
                <c:ptCount val="12"/>
                <c:pt idx="0">
                  <c:v>Date</c:v>
                </c:pt>
                <c:pt idx="1">
                  <c:v>Release  1 </c:v>
                </c:pt>
                <c:pt idx="2">
                  <c:v>Release  2</c:v>
                </c:pt>
                <c:pt idx="3">
                  <c:v>Release  3</c:v>
                </c:pt>
                <c:pt idx="4">
                  <c:v>Release  4</c:v>
                </c:pt>
                <c:pt idx="5">
                  <c:v>Release  5</c:v>
                </c:pt>
                <c:pt idx="6">
                  <c:v>Release  6</c:v>
                </c:pt>
                <c:pt idx="7">
                  <c:v>Release  7</c:v>
                </c:pt>
                <c:pt idx="8">
                  <c:v>Release  8</c:v>
                </c:pt>
                <c:pt idx="9">
                  <c:v>Release  9</c:v>
                </c:pt>
                <c:pt idx="10">
                  <c:v>Release  10</c:v>
                </c:pt>
                <c:pt idx="11">
                  <c:v>Release  11</c:v>
                </c:pt>
              </c:strCache>
            </c:strRef>
          </c:cat>
          <c:val>
            <c:numRef>
              <c:f>Sheet1!$F$13:$Q$13</c:f>
              <c:numCache>
                <c:formatCode>General</c:formatCode>
                <c:ptCount val="12"/>
                <c:pt idx="1">
                  <c:v>11</c:v>
                </c:pt>
                <c:pt idx="2">
                  <c:v>12</c:v>
                </c:pt>
                <c:pt idx="3">
                  <c:v>14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21</c:v>
                </c:pt>
                <c:pt idx="10">
                  <c:v>22</c:v>
                </c:pt>
                <c:pt idx="11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30-466B-8E22-CFCFF0A061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3338952"/>
        <c:axId val="1833345512"/>
      </c:lineChart>
      <c:catAx>
        <c:axId val="18333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3345512"/>
        <c:crosses val="autoZero"/>
        <c:auto val="1"/>
        <c:lblAlgn val="ctr"/>
        <c:lblOffset val="100"/>
        <c:noMultiLvlLbl val="0"/>
      </c:catAx>
      <c:valAx>
        <c:axId val="183334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33338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svg"/><Relationship Id="rId13" Type="http://schemas.openxmlformats.org/officeDocument/2006/relationships/image" Target="../media/image141.png"/><Relationship Id="rId18" Type="http://schemas.openxmlformats.org/officeDocument/2006/relationships/image" Target="../media/image145.sv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svg"/><Relationship Id="rId17" Type="http://schemas.openxmlformats.org/officeDocument/2006/relationships/image" Target="../media/image122.png"/><Relationship Id="rId2" Type="http://schemas.openxmlformats.org/officeDocument/2006/relationships/image" Target="../media/image130.svg"/><Relationship Id="rId16" Type="http://schemas.openxmlformats.org/officeDocument/2006/relationships/image" Target="../media/image144.svg"/><Relationship Id="rId20" Type="http://schemas.openxmlformats.org/officeDocument/2006/relationships/image" Target="../media/image147.svg"/><Relationship Id="rId1" Type="http://schemas.openxmlformats.org/officeDocument/2006/relationships/image" Target="../media/image129.png"/><Relationship Id="rId6" Type="http://schemas.openxmlformats.org/officeDocument/2006/relationships/image" Target="../media/image134.sv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svg"/><Relationship Id="rId19" Type="http://schemas.openxmlformats.org/officeDocument/2006/relationships/image" Target="../media/image146.png"/><Relationship Id="rId4" Type="http://schemas.openxmlformats.org/officeDocument/2006/relationships/image" Target="../media/image132.svg"/><Relationship Id="rId9" Type="http://schemas.openxmlformats.org/officeDocument/2006/relationships/image" Target="../media/image137.png"/><Relationship Id="rId14" Type="http://schemas.openxmlformats.org/officeDocument/2006/relationships/image" Target="../media/image142.svg"/></Relationships>
</file>

<file path=ppt/diagrams/_rels/data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svg"/><Relationship Id="rId13" Type="http://schemas.openxmlformats.org/officeDocument/2006/relationships/image" Target="../media/image141.png"/><Relationship Id="rId18" Type="http://schemas.openxmlformats.org/officeDocument/2006/relationships/image" Target="../media/image145.sv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svg"/><Relationship Id="rId17" Type="http://schemas.openxmlformats.org/officeDocument/2006/relationships/image" Target="../media/image122.png"/><Relationship Id="rId2" Type="http://schemas.openxmlformats.org/officeDocument/2006/relationships/image" Target="../media/image130.svg"/><Relationship Id="rId16" Type="http://schemas.openxmlformats.org/officeDocument/2006/relationships/image" Target="../media/image144.svg"/><Relationship Id="rId20" Type="http://schemas.openxmlformats.org/officeDocument/2006/relationships/image" Target="../media/image147.svg"/><Relationship Id="rId1" Type="http://schemas.openxmlformats.org/officeDocument/2006/relationships/image" Target="../media/image129.png"/><Relationship Id="rId6" Type="http://schemas.openxmlformats.org/officeDocument/2006/relationships/image" Target="../media/image134.sv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svg"/><Relationship Id="rId19" Type="http://schemas.openxmlformats.org/officeDocument/2006/relationships/image" Target="../media/image146.png"/><Relationship Id="rId4" Type="http://schemas.openxmlformats.org/officeDocument/2006/relationships/image" Target="../media/image132.svg"/><Relationship Id="rId9" Type="http://schemas.openxmlformats.org/officeDocument/2006/relationships/image" Target="../media/image137.png"/><Relationship Id="rId14" Type="http://schemas.openxmlformats.org/officeDocument/2006/relationships/image" Target="../media/image142.svg"/></Relationships>
</file>

<file path=ppt/diagrams/_rels/drawing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svg"/><Relationship Id="rId13" Type="http://schemas.openxmlformats.org/officeDocument/2006/relationships/image" Target="../media/image141.png"/><Relationship Id="rId18" Type="http://schemas.openxmlformats.org/officeDocument/2006/relationships/image" Target="../media/image145.sv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svg"/><Relationship Id="rId17" Type="http://schemas.openxmlformats.org/officeDocument/2006/relationships/image" Target="../media/image122.png"/><Relationship Id="rId2" Type="http://schemas.openxmlformats.org/officeDocument/2006/relationships/image" Target="../media/image130.svg"/><Relationship Id="rId16" Type="http://schemas.openxmlformats.org/officeDocument/2006/relationships/image" Target="../media/image144.svg"/><Relationship Id="rId20" Type="http://schemas.openxmlformats.org/officeDocument/2006/relationships/image" Target="../media/image147.svg"/><Relationship Id="rId1" Type="http://schemas.openxmlformats.org/officeDocument/2006/relationships/image" Target="../media/image129.png"/><Relationship Id="rId6" Type="http://schemas.openxmlformats.org/officeDocument/2006/relationships/image" Target="../media/image134.sv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svg"/><Relationship Id="rId19" Type="http://schemas.openxmlformats.org/officeDocument/2006/relationships/image" Target="../media/image146.png"/><Relationship Id="rId4" Type="http://schemas.openxmlformats.org/officeDocument/2006/relationships/image" Target="../media/image132.svg"/><Relationship Id="rId9" Type="http://schemas.openxmlformats.org/officeDocument/2006/relationships/image" Target="../media/image137.png"/><Relationship Id="rId14" Type="http://schemas.openxmlformats.org/officeDocument/2006/relationships/image" Target="../media/image142.svg"/></Relationships>
</file>

<file path=ppt/diagrams/_rels/drawing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svg"/><Relationship Id="rId13" Type="http://schemas.openxmlformats.org/officeDocument/2006/relationships/image" Target="../media/image141.png"/><Relationship Id="rId18" Type="http://schemas.openxmlformats.org/officeDocument/2006/relationships/image" Target="../media/image145.sv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svg"/><Relationship Id="rId17" Type="http://schemas.openxmlformats.org/officeDocument/2006/relationships/image" Target="../media/image122.png"/><Relationship Id="rId2" Type="http://schemas.openxmlformats.org/officeDocument/2006/relationships/image" Target="../media/image130.svg"/><Relationship Id="rId16" Type="http://schemas.openxmlformats.org/officeDocument/2006/relationships/image" Target="../media/image144.svg"/><Relationship Id="rId20" Type="http://schemas.openxmlformats.org/officeDocument/2006/relationships/image" Target="../media/image147.svg"/><Relationship Id="rId1" Type="http://schemas.openxmlformats.org/officeDocument/2006/relationships/image" Target="../media/image129.png"/><Relationship Id="rId6" Type="http://schemas.openxmlformats.org/officeDocument/2006/relationships/image" Target="../media/image134.sv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svg"/><Relationship Id="rId19" Type="http://schemas.openxmlformats.org/officeDocument/2006/relationships/image" Target="../media/image146.png"/><Relationship Id="rId4" Type="http://schemas.openxmlformats.org/officeDocument/2006/relationships/image" Target="../media/image132.svg"/><Relationship Id="rId9" Type="http://schemas.openxmlformats.org/officeDocument/2006/relationships/image" Target="../media/image137.png"/><Relationship Id="rId14" Type="http://schemas.openxmlformats.org/officeDocument/2006/relationships/image" Target="../media/image1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95288-D223-4193-AE09-77374F7EB89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90089FB-53B4-40E3-9E2A-3C10EAD887C7}">
      <dgm:prSet phldrT="[Tekst]"/>
      <dgm:spPr/>
      <dgm:t>
        <a:bodyPr/>
        <a:lstStyle/>
        <a:p>
          <a:r>
            <a:rPr lang="pl-PL" dirty="0"/>
            <a:t>Klasy abstrakcyjne</a:t>
          </a:r>
        </a:p>
      </dgm:t>
    </dgm:pt>
    <dgm:pt modelId="{02EC9187-FACA-4351-B84F-88B2E5F004EF}" type="parTrans" cxnId="{3D4ACBFF-15A6-4111-9782-5BBB04BF20FB}">
      <dgm:prSet/>
      <dgm:spPr/>
      <dgm:t>
        <a:bodyPr/>
        <a:lstStyle/>
        <a:p>
          <a:endParaRPr lang="pl-PL"/>
        </a:p>
      </dgm:t>
    </dgm:pt>
    <dgm:pt modelId="{3507A0B9-9F60-49C2-8991-7DED7FADF140}" type="sibTrans" cxnId="{3D4ACBFF-15A6-4111-9782-5BBB04BF20FB}">
      <dgm:prSet/>
      <dgm:spPr/>
      <dgm:t>
        <a:bodyPr/>
        <a:lstStyle/>
        <a:p>
          <a:endParaRPr lang="pl-PL"/>
        </a:p>
      </dgm:t>
    </dgm:pt>
    <dgm:pt modelId="{B1AD25E0-FBA0-4417-9B59-476EC8AF41B8}">
      <dgm:prSet phldrT="[Tekst]"/>
      <dgm:spPr/>
      <dgm:t>
        <a:bodyPr/>
        <a:lstStyle/>
        <a:p>
          <a:r>
            <a:rPr lang="pl-PL" dirty="0"/>
            <a:t>Interfejsy</a:t>
          </a:r>
        </a:p>
      </dgm:t>
    </dgm:pt>
    <dgm:pt modelId="{C3F24B60-05B8-4C61-A76F-C38629807437}" type="parTrans" cxnId="{72E60989-48CC-45EE-96CE-75A17E1C3FCE}">
      <dgm:prSet/>
      <dgm:spPr/>
      <dgm:t>
        <a:bodyPr/>
        <a:lstStyle/>
        <a:p>
          <a:endParaRPr lang="pl-PL"/>
        </a:p>
      </dgm:t>
    </dgm:pt>
    <dgm:pt modelId="{ACBD2236-FE88-4D4C-BFB1-3C2F1391D879}" type="sibTrans" cxnId="{72E60989-48CC-45EE-96CE-75A17E1C3FCE}">
      <dgm:prSet/>
      <dgm:spPr/>
      <dgm:t>
        <a:bodyPr/>
        <a:lstStyle/>
        <a:p>
          <a:endParaRPr lang="pl-PL"/>
        </a:p>
      </dgm:t>
    </dgm:pt>
    <dgm:pt modelId="{EAF4C196-1903-434B-AFD8-ED2625574224}">
      <dgm:prSet phldrT="[Tekst]"/>
      <dgm:spPr/>
      <dgm:t>
        <a:bodyPr/>
        <a:lstStyle/>
        <a:p>
          <a:r>
            <a:rPr lang="pl-PL" dirty="0"/>
            <a:t>Dziedziczenie</a:t>
          </a:r>
        </a:p>
      </dgm:t>
    </dgm:pt>
    <dgm:pt modelId="{CD65528B-0969-4FDC-9A45-32AC5B2EC2C6}" type="parTrans" cxnId="{920FCC79-5FCD-44E4-8E1E-CF4E0FA9D265}">
      <dgm:prSet/>
      <dgm:spPr/>
      <dgm:t>
        <a:bodyPr/>
        <a:lstStyle/>
        <a:p>
          <a:endParaRPr lang="pl-PL"/>
        </a:p>
      </dgm:t>
    </dgm:pt>
    <dgm:pt modelId="{A4CBCCFB-D7A8-4832-A297-6C89F32B2CF5}" type="sibTrans" cxnId="{920FCC79-5FCD-44E4-8E1E-CF4E0FA9D265}">
      <dgm:prSet/>
      <dgm:spPr/>
      <dgm:t>
        <a:bodyPr/>
        <a:lstStyle/>
        <a:p>
          <a:endParaRPr lang="pl-PL"/>
        </a:p>
      </dgm:t>
    </dgm:pt>
    <dgm:pt modelId="{98C0285D-C32A-4213-951E-2CEC7AA38FC2}">
      <dgm:prSet phldrT="[Tekst]"/>
      <dgm:spPr/>
      <dgm:t>
        <a:bodyPr/>
        <a:lstStyle/>
        <a:p>
          <a:r>
            <a:rPr lang="pl-PL" dirty="0"/>
            <a:t>Wyjątki</a:t>
          </a:r>
        </a:p>
      </dgm:t>
    </dgm:pt>
    <dgm:pt modelId="{FA10E19D-D259-4290-8C8C-7C33420ECC4C}" type="parTrans" cxnId="{DB18296F-2DC7-41E2-BD32-8E9B5A033206}">
      <dgm:prSet/>
      <dgm:spPr/>
      <dgm:t>
        <a:bodyPr/>
        <a:lstStyle/>
        <a:p>
          <a:endParaRPr lang="pl-PL"/>
        </a:p>
      </dgm:t>
    </dgm:pt>
    <dgm:pt modelId="{BD41D28E-DCEA-47B4-BE57-7F9329369788}" type="sibTrans" cxnId="{DB18296F-2DC7-41E2-BD32-8E9B5A033206}">
      <dgm:prSet/>
      <dgm:spPr/>
      <dgm:t>
        <a:bodyPr/>
        <a:lstStyle/>
        <a:p>
          <a:endParaRPr lang="pl-PL"/>
        </a:p>
      </dgm:t>
    </dgm:pt>
    <dgm:pt modelId="{C6462106-73C2-4E30-AF28-935AC0F70968}">
      <dgm:prSet phldrT="[Tekst]"/>
      <dgm:spPr/>
      <dgm:t>
        <a:bodyPr/>
        <a:lstStyle/>
        <a:p>
          <a:r>
            <a:rPr lang="pl-PL" dirty="0"/>
            <a:t>LINQ</a:t>
          </a:r>
        </a:p>
      </dgm:t>
    </dgm:pt>
    <dgm:pt modelId="{04D5C593-283A-4F0E-AA5B-1734BC1AB9B0}" type="parTrans" cxnId="{B30C5F69-E171-4714-8C96-5420FBE2BC39}">
      <dgm:prSet/>
      <dgm:spPr/>
      <dgm:t>
        <a:bodyPr/>
        <a:lstStyle/>
        <a:p>
          <a:endParaRPr lang="pl-PL"/>
        </a:p>
      </dgm:t>
    </dgm:pt>
    <dgm:pt modelId="{1F9C4424-1739-4502-8A82-8988B0AF0595}" type="sibTrans" cxnId="{B30C5F69-E171-4714-8C96-5420FBE2BC39}">
      <dgm:prSet/>
      <dgm:spPr/>
      <dgm:t>
        <a:bodyPr/>
        <a:lstStyle/>
        <a:p>
          <a:endParaRPr lang="pl-PL"/>
        </a:p>
      </dgm:t>
    </dgm:pt>
    <dgm:pt modelId="{D7CBB491-C215-44BA-8352-F35453442267}" type="pres">
      <dgm:prSet presAssocID="{F5595288-D223-4193-AE09-77374F7EB89A}" presName="CompostProcess" presStyleCnt="0">
        <dgm:presLayoutVars>
          <dgm:dir/>
          <dgm:resizeHandles val="exact"/>
        </dgm:presLayoutVars>
      </dgm:prSet>
      <dgm:spPr/>
    </dgm:pt>
    <dgm:pt modelId="{4E6039E3-5018-419A-8C9F-847B02C628DC}" type="pres">
      <dgm:prSet presAssocID="{F5595288-D223-4193-AE09-77374F7EB89A}" presName="arrow" presStyleLbl="bgShp" presStyleIdx="0" presStyleCnt="1"/>
      <dgm:spPr/>
    </dgm:pt>
    <dgm:pt modelId="{DFC1FCEF-C54E-419F-B028-593A9B262135}" type="pres">
      <dgm:prSet presAssocID="{F5595288-D223-4193-AE09-77374F7EB89A}" presName="linearProcess" presStyleCnt="0"/>
      <dgm:spPr/>
    </dgm:pt>
    <dgm:pt modelId="{DCA1C8A7-1F7D-4AB3-8801-EED1CC9E793E}" type="pres">
      <dgm:prSet presAssocID="{D90089FB-53B4-40E3-9E2A-3C10EAD887C7}" presName="textNode" presStyleLbl="node1" presStyleIdx="0" presStyleCnt="5">
        <dgm:presLayoutVars>
          <dgm:bulletEnabled val="1"/>
        </dgm:presLayoutVars>
      </dgm:prSet>
      <dgm:spPr/>
    </dgm:pt>
    <dgm:pt modelId="{3B862906-3136-48D6-9F72-127505144870}" type="pres">
      <dgm:prSet presAssocID="{3507A0B9-9F60-49C2-8991-7DED7FADF140}" presName="sibTrans" presStyleCnt="0"/>
      <dgm:spPr/>
    </dgm:pt>
    <dgm:pt modelId="{2989289D-B78D-4A6C-91D0-CC1CE7770E9F}" type="pres">
      <dgm:prSet presAssocID="{B1AD25E0-FBA0-4417-9B59-476EC8AF41B8}" presName="textNode" presStyleLbl="node1" presStyleIdx="1" presStyleCnt="5">
        <dgm:presLayoutVars>
          <dgm:bulletEnabled val="1"/>
        </dgm:presLayoutVars>
      </dgm:prSet>
      <dgm:spPr/>
    </dgm:pt>
    <dgm:pt modelId="{E9F88FAA-ED1F-4A40-B22D-BF135AD97100}" type="pres">
      <dgm:prSet presAssocID="{ACBD2236-FE88-4D4C-BFB1-3C2F1391D879}" presName="sibTrans" presStyleCnt="0"/>
      <dgm:spPr/>
    </dgm:pt>
    <dgm:pt modelId="{205149E5-9401-49C6-A95F-0C20921DFC23}" type="pres">
      <dgm:prSet presAssocID="{EAF4C196-1903-434B-AFD8-ED2625574224}" presName="textNode" presStyleLbl="node1" presStyleIdx="2" presStyleCnt="5">
        <dgm:presLayoutVars>
          <dgm:bulletEnabled val="1"/>
        </dgm:presLayoutVars>
      </dgm:prSet>
      <dgm:spPr/>
    </dgm:pt>
    <dgm:pt modelId="{7AB73D5F-F41F-414C-B078-F907FD231477}" type="pres">
      <dgm:prSet presAssocID="{A4CBCCFB-D7A8-4832-A297-6C89F32B2CF5}" presName="sibTrans" presStyleCnt="0"/>
      <dgm:spPr/>
    </dgm:pt>
    <dgm:pt modelId="{70013668-35DD-4DDA-A9CE-B30C26545AD7}" type="pres">
      <dgm:prSet presAssocID="{98C0285D-C32A-4213-951E-2CEC7AA38FC2}" presName="textNode" presStyleLbl="node1" presStyleIdx="3" presStyleCnt="5">
        <dgm:presLayoutVars>
          <dgm:bulletEnabled val="1"/>
        </dgm:presLayoutVars>
      </dgm:prSet>
      <dgm:spPr/>
    </dgm:pt>
    <dgm:pt modelId="{8B66226E-4398-4A3A-AE60-C02376F1B2DD}" type="pres">
      <dgm:prSet presAssocID="{BD41D28E-DCEA-47B4-BE57-7F9329369788}" presName="sibTrans" presStyleCnt="0"/>
      <dgm:spPr/>
    </dgm:pt>
    <dgm:pt modelId="{B333FA58-EDEB-4521-92A0-7C7F02F738BB}" type="pres">
      <dgm:prSet presAssocID="{C6462106-73C2-4E30-AF28-935AC0F7096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75AF421-99FD-4797-B744-192DDC3AB764}" type="presOf" srcId="{EAF4C196-1903-434B-AFD8-ED2625574224}" destId="{205149E5-9401-49C6-A95F-0C20921DFC23}" srcOrd="0" destOrd="0" presId="urn:microsoft.com/office/officeart/2005/8/layout/hProcess9"/>
    <dgm:cxn modelId="{3325F645-79FA-4778-AD40-276D2E662994}" type="presOf" srcId="{B1AD25E0-FBA0-4417-9B59-476EC8AF41B8}" destId="{2989289D-B78D-4A6C-91D0-CC1CE7770E9F}" srcOrd="0" destOrd="0" presId="urn:microsoft.com/office/officeart/2005/8/layout/hProcess9"/>
    <dgm:cxn modelId="{4C935264-0F07-4E6D-AB6E-43728CCA0BE5}" type="presOf" srcId="{D90089FB-53B4-40E3-9E2A-3C10EAD887C7}" destId="{DCA1C8A7-1F7D-4AB3-8801-EED1CC9E793E}" srcOrd="0" destOrd="0" presId="urn:microsoft.com/office/officeart/2005/8/layout/hProcess9"/>
    <dgm:cxn modelId="{B30C5F69-E171-4714-8C96-5420FBE2BC39}" srcId="{F5595288-D223-4193-AE09-77374F7EB89A}" destId="{C6462106-73C2-4E30-AF28-935AC0F70968}" srcOrd="4" destOrd="0" parTransId="{04D5C593-283A-4F0E-AA5B-1734BC1AB9B0}" sibTransId="{1F9C4424-1739-4502-8A82-8988B0AF0595}"/>
    <dgm:cxn modelId="{DB18296F-2DC7-41E2-BD32-8E9B5A033206}" srcId="{F5595288-D223-4193-AE09-77374F7EB89A}" destId="{98C0285D-C32A-4213-951E-2CEC7AA38FC2}" srcOrd="3" destOrd="0" parTransId="{FA10E19D-D259-4290-8C8C-7C33420ECC4C}" sibTransId="{BD41D28E-DCEA-47B4-BE57-7F9329369788}"/>
    <dgm:cxn modelId="{920FCC79-5FCD-44E4-8E1E-CF4E0FA9D265}" srcId="{F5595288-D223-4193-AE09-77374F7EB89A}" destId="{EAF4C196-1903-434B-AFD8-ED2625574224}" srcOrd="2" destOrd="0" parTransId="{CD65528B-0969-4FDC-9A45-32AC5B2EC2C6}" sibTransId="{A4CBCCFB-D7A8-4832-A297-6C89F32B2CF5}"/>
    <dgm:cxn modelId="{72E60989-48CC-45EE-96CE-75A17E1C3FCE}" srcId="{F5595288-D223-4193-AE09-77374F7EB89A}" destId="{B1AD25E0-FBA0-4417-9B59-476EC8AF41B8}" srcOrd="1" destOrd="0" parTransId="{C3F24B60-05B8-4C61-A76F-C38629807437}" sibTransId="{ACBD2236-FE88-4D4C-BFB1-3C2F1391D879}"/>
    <dgm:cxn modelId="{85B66691-88A5-444E-B9BA-463547F9E9E6}" type="presOf" srcId="{98C0285D-C32A-4213-951E-2CEC7AA38FC2}" destId="{70013668-35DD-4DDA-A9CE-B30C26545AD7}" srcOrd="0" destOrd="0" presId="urn:microsoft.com/office/officeart/2005/8/layout/hProcess9"/>
    <dgm:cxn modelId="{517796DA-5849-4351-AF96-C042F66337D2}" type="presOf" srcId="{C6462106-73C2-4E30-AF28-935AC0F70968}" destId="{B333FA58-EDEB-4521-92A0-7C7F02F738BB}" srcOrd="0" destOrd="0" presId="urn:microsoft.com/office/officeart/2005/8/layout/hProcess9"/>
    <dgm:cxn modelId="{36A487EF-70CD-4501-AC4C-53016055421E}" type="presOf" srcId="{F5595288-D223-4193-AE09-77374F7EB89A}" destId="{D7CBB491-C215-44BA-8352-F35453442267}" srcOrd="0" destOrd="0" presId="urn:microsoft.com/office/officeart/2005/8/layout/hProcess9"/>
    <dgm:cxn modelId="{3D4ACBFF-15A6-4111-9782-5BBB04BF20FB}" srcId="{F5595288-D223-4193-AE09-77374F7EB89A}" destId="{D90089FB-53B4-40E3-9E2A-3C10EAD887C7}" srcOrd="0" destOrd="0" parTransId="{02EC9187-FACA-4351-B84F-88B2E5F004EF}" sibTransId="{3507A0B9-9F60-49C2-8991-7DED7FADF140}"/>
    <dgm:cxn modelId="{DF1F9FCE-662B-4023-9BDC-C719961E65EA}" type="presParOf" srcId="{D7CBB491-C215-44BA-8352-F35453442267}" destId="{4E6039E3-5018-419A-8C9F-847B02C628DC}" srcOrd="0" destOrd="0" presId="urn:microsoft.com/office/officeart/2005/8/layout/hProcess9"/>
    <dgm:cxn modelId="{4026A073-99E8-49DD-9FDA-8ACB15ADC2EE}" type="presParOf" srcId="{D7CBB491-C215-44BA-8352-F35453442267}" destId="{DFC1FCEF-C54E-419F-B028-593A9B262135}" srcOrd="1" destOrd="0" presId="urn:microsoft.com/office/officeart/2005/8/layout/hProcess9"/>
    <dgm:cxn modelId="{5050CDBE-CE45-44C1-AD6A-560C3CE29DF6}" type="presParOf" srcId="{DFC1FCEF-C54E-419F-B028-593A9B262135}" destId="{DCA1C8A7-1F7D-4AB3-8801-EED1CC9E793E}" srcOrd="0" destOrd="0" presId="urn:microsoft.com/office/officeart/2005/8/layout/hProcess9"/>
    <dgm:cxn modelId="{AE02C155-FEAB-43AD-A63B-343F837DB776}" type="presParOf" srcId="{DFC1FCEF-C54E-419F-B028-593A9B262135}" destId="{3B862906-3136-48D6-9F72-127505144870}" srcOrd="1" destOrd="0" presId="urn:microsoft.com/office/officeart/2005/8/layout/hProcess9"/>
    <dgm:cxn modelId="{69473596-463C-44EC-8ADD-925E1F843FCE}" type="presParOf" srcId="{DFC1FCEF-C54E-419F-B028-593A9B262135}" destId="{2989289D-B78D-4A6C-91D0-CC1CE7770E9F}" srcOrd="2" destOrd="0" presId="urn:microsoft.com/office/officeart/2005/8/layout/hProcess9"/>
    <dgm:cxn modelId="{203C3A66-10AC-4DFD-A059-A51012CDBD7D}" type="presParOf" srcId="{DFC1FCEF-C54E-419F-B028-593A9B262135}" destId="{E9F88FAA-ED1F-4A40-B22D-BF135AD97100}" srcOrd="3" destOrd="0" presId="urn:microsoft.com/office/officeart/2005/8/layout/hProcess9"/>
    <dgm:cxn modelId="{B13ED88C-BCA8-4FD5-8F13-5531F76F90C5}" type="presParOf" srcId="{DFC1FCEF-C54E-419F-B028-593A9B262135}" destId="{205149E5-9401-49C6-A95F-0C20921DFC23}" srcOrd="4" destOrd="0" presId="urn:microsoft.com/office/officeart/2005/8/layout/hProcess9"/>
    <dgm:cxn modelId="{872DD4B5-7446-4C4C-954F-E9E510C74FC6}" type="presParOf" srcId="{DFC1FCEF-C54E-419F-B028-593A9B262135}" destId="{7AB73D5F-F41F-414C-B078-F907FD231477}" srcOrd="5" destOrd="0" presId="urn:microsoft.com/office/officeart/2005/8/layout/hProcess9"/>
    <dgm:cxn modelId="{8A6D676A-F3C7-4F2D-94BE-DD7BEFF0EE1C}" type="presParOf" srcId="{DFC1FCEF-C54E-419F-B028-593A9B262135}" destId="{70013668-35DD-4DDA-A9CE-B30C26545AD7}" srcOrd="6" destOrd="0" presId="urn:microsoft.com/office/officeart/2005/8/layout/hProcess9"/>
    <dgm:cxn modelId="{9B675C59-03F6-4897-A346-03837D547ACD}" type="presParOf" srcId="{DFC1FCEF-C54E-419F-B028-593A9B262135}" destId="{8B66226E-4398-4A3A-AE60-C02376F1B2DD}" srcOrd="7" destOrd="0" presId="urn:microsoft.com/office/officeart/2005/8/layout/hProcess9"/>
    <dgm:cxn modelId="{AC3F6BEC-98DD-4D38-8636-7A944FC2F875}" type="presParOf" srcId="{DFC1FCEF-C54E-419F-B028-593A9B262135}" destId="{B333FA58-EDEB-4521-92A0-7C7F02F738B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595288-D223-4193-AE09-77374F7EB89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90089FB-53B4-40E3-9E2A-3C10EAD887C7}">
      <dgm:prSet phldrT="[Tekst]"/>
      <dgm:spPr/>
      <dgm:t>
        <a:bodyPr/>
        <a:lstStyle/>
        <a:p>
          <a:r>
            <a:rPr lang="pl-PL" dirty="0"/>
            <a:t>Dziedziczenie</a:t>
          </a:r>
        </a:p>
      </dgm:t>
    </dgm:pt>
    <dgm:pt modelId="{02EC9187-FACA-4351-B84F-88B2E5F004EF}" type="parTrans" cxnId="{3D4ACBFF-15A6-4111-9782-5BBB04BF20FB}">
      <dgm:prSet/>
      <dgm:spPr/>
      <dgm:t>
        <a:bodyPr/>
        <a:lstStyle/>
        <a:p>
          <a:endParaRPr lang="pl-PL"/>
        </a:p>
      </dgm:t>
    </dgm:pt>
    <dgm:pt modelId="{3507A0B9-9F60-49C2-8991-7DED7FADF140}" type="sibTrans" cxnId="{3D4ACBFF-15A6-4111-9782-5BBB04BF20FB}">
      <dgm:prSet/>
      <dgm:spPr/>
      <dgm:t>
        <a:bodyPr/>
        <a:lstStyle/>
        <a:p>
          <a:endParaRPr lang="pl-PL"/>
        </a:p>
      </dgm:t>
    </dgm:pt>
    <dgm:pt modelId="{D7CBB491-C215-44BA-8352-F35453442267}" type="pres">
      <dgm:prSet presAssocID="{F5595288-D223-4193-AE09-77374F7EB89A}" presName="CompostProcess" presStyleCnt="0">
        <dgm:presLayoutVars>
          <dgm:dir/>
          <dgm:resizeHandles val="exact"/>
        </dgm:presLayoutVars>
      </dgm:prSet>
      <dgm:spPr/>
    </dgm:pt>
    <dgm:pt modelId="{4E6039E3-5018-419A-8C9F-847B02C628DC}" type="pres">
      <dgm:prSet presAssocID="{F5595288-D223-4193-AE09-77374F7EB89A}" presName="arrow" presStyleLbl="bgShp" presStyleIdx="0" presStyleCnt="1"/>
      <dgm:spPr/>
    </dgm:pt>
    <dgm:pt modelId="{DFC1FCEF-C54E-419F-B028-593A9B262135}" type="pres">
      <dgm:prSet presAssocID="{F5595288-D223-4193-AE09-77374F7EB89A}" presName="linearProcess" presStyleCnt="0"/>
      <dgm:spPr/>
    </dgm:pt>
    <dgm:pt modelId="{DCA1C8A7-1F7D-4AB3-8801-EED1CC9E793E}" type="pres">
      <dgm:prSet presAssocID="{D90089FB-53B4-40E3-9E2A-3C10EAD887C7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4C935264-0F07-4E6D-AB6E-43728CCA0BE5}" type="presOf" srcId="{D90089FB-53B4-40E3-9E2A-3C10EAD887C7}" destId="{DCA1C8A7-1F7D-4AB3-8801-EED1CC9E793E}" srcOrd="0" destOrd="0" presId="urn:microsoft.com/office/officeart/2005/8/layout/hProcess9"/>
    <dgm:cxn modelId="{36A487EF-70CD-4501-AC4C-53016055421E}" type="presOf" srcId="{F5595288-D223-4193-AE09-77374F7EB89A}" destId="{D7CBB491-C215-44BA-8352-F35453442267}" srcOrd="0" destOrd="0" presId="urn:microsoft.com/office/officeart/2005/8/layout/hProcess9"/>
    <dgm:cxn modelId="{3D4ACBFF-15A6-4111-9782-5BBB04BF20FB}" srcId="{F5595288-D223-4193-AE09-77374F7EB89A}" destId="{D90089FB-53B4-40E3-9E2A-3C10EAD887C7}" srcOrd="0" destOrd="0" parTransId="{02EC9187-FACA-4351-B84F-88B2E5F004EF}" sibTransId="{3507A0B9-9F60-49C2-8991-7DED7FADF140}"/>
    <dgm:cxn modelId="{DF1F9FCE-662B-4023-9BDC-C719961E65EA}" type="presParOf" srcId="{D7CBB491-C215-44BA-8352-F35453442267}" destId="{4E6039E3-5018-419A-8C9F-847B02C628DC}" srcOrd="0" destOrd="0" presId="urn:microsoft.com/office/officeart/2005/8/layout/hProcess9"/>
    <dgm:cxn modelId="{4026A073-99E8-49DD-9FDA-8ACB15ADC2EE}" type="presParOf" srcId="{D7CBB491-C215-44BA-8352-F35453442267}" destId="{DFC1FCEF-C54E-419F-B028-593A9B262135}" srcOrd="1" destOrd="0" presId="urn:microsoft.com/office/officeart/2005/8/layout/hProcess9"/>
    <dgm:cxn modelId="{5050CDBE-CE45-44C1-AD6A-560C3CE29DF6}" type="presParOf" srcId="{DFC1FCEF-C54E-419F-B028-593A9B262135}" destId="{DCA1C8A7-1F7D-4AB3-8801-EED1CC9E793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42164F4-69DD-4A76-B00E-9D84F1BB7200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l-PL"/>
        </a:p>
      </dgm:t>
    </dgm:pt>
    <dgm:pt modelId="{C1F0DF2C-7964-467C-AED2-6BFA56037BE0}">
      <dgm:prSet phldrT="[Tekst]"/>
      <dgm:spPr/>
      <dgm:t>
        <a:bodyPr/>
        <a:lstStyle/>
        <a:p>
          <a:r>
            <a:rPr lang="pl-PL" dirty="0"/>
            <a:t>Współdzielenie funkcji</a:t>
          </a:r>
        </a:p>
      </dgm:t>
    </dgm:pt>
    <dgm:pt modelId="{2F82DC9C-320A-48A0-8A92-0437C9098CE3}" type="parTrans" cxnId="{F2083940-B6D6-45B4-9A5B-6D12BDE8BF33}">
      <dgm:prSet/>
      <dgm:spPr/>
      <dgm:t>
        <a:bodyPr/>
        <a:lstStyle/>
        <a:p>
          <a:endParaRPr lang="pl-PL"/>
        </a:p>
      </dgm:t>
    </dgm:pt>
    <dgm:pt modelId="{8B011A79-D398-4323-BA5B-586930C11E71}" type="sibTrans" cxnId="{F2083940-B6D6-45B4-9A5B-6D12BDE8BF33}">
      <dgm:prSet/>
      <dgm:spPr/>
      <dgm:t>
        <a:bodyPr/>
        <a:lstStyle/>
        <a:p>
          <a:endParaRPr lang="pl-PL"/>
        </a:p>
      </dgm:t>
    </dgm:pt>
    <dgm:pt modelId="{A0067B22-5CF9-4320-B65D-931353D668DD}">
      <dgm:prSet phldrT="[Tekst]"/>
      <dgm:spPr/>
      <dgm:t>
        <a:bodyPr/>
        <a:lstStyle/>
        <a:p>
          <a:r>
            <a:rPr lang="pl-PL" dirty="0"/>
            <a:t>Dziedziczenie tylko po jednej klasie</a:t>
          </a:r>
        </a:p>
      </dgm:t>
    </dgm:pt>
    <dgm:pt modelId="{D01C4297-0B17-46ED-A138-B8ECDC462EEA}" type="parTrans" cxnId="{B65A1A2A-55BE-4C9B-AF8C-CE7D213B1084}">
      <dgm:prSet/>
      <dgm:spPr/>
      <dgm:t>
        <a:bodyPr/>
        <a:lstStyle/>
        <a:p>
          <a:endParaRPr lang="pl-PL"/>
        </a:p>
      </dgm:t>
    </dgm:pt>
    <dgm:pt modelId="{36E2D278-A8E2-4F62-8635-8DC56C6FA274}" type="sibTrans" cxnId="{B65A1A2A-55BE-4C9B-AF8C-CE7D213B1084}">
      <dgm:prSet/>
      <dgm:spPr/>
      <dgm:t>
        <a:bodyPr/>
        <a:lstStyle/>
        <a:p>
          <a:r>
            <a:rPr lang="pl-PL" dirty="0"/>
            <a:t>Dziedziczenie</a:t>
          </a:r>
          <a:r>
            <a:rPr lang="pl-PL" baseline="0" dirty="0"/>
            <a:t> nie tylko metod ale i pól</a:t>
          </a:r>
          <a:endParaRPr lang="pl-PL" dirty="0"/>
        </a:p>
      </dgm:t>
    </dgm:pt>
    <dgm:pt modelId="{842B475E-29E6-48A7-AF29-A44CEA03ED05}">
      <dgm:prSet phldrT="[Tekst]"/>
      <dgm:spPr/>
      <dgm:t>
        <a:bodyPr/>
        <a:lstStyle/>
        <a:p>
          <a:r>
            <a:rPr lang="pl-PL" dirty="0"/>
            <a:t>Nie abstrakcyjna</a:t>
          </a:r>
        </a:p>
      </dgm:t>
    </dgm:pt>
    <dgm:pt modelId="{59167ACA-9196-4C6E-A61F-B809E2E1A56A}" type="parTrans" cxnId="{5BCF67CC-BC0D-4819-9FF9-0408AE0C323E}">
      <dgm:prSet/>
      <dgm:spPr/>
      <dgm:t>
        <a:bodyPr/>
        <a:lstStyle/>
        <a:p>
          <a:endParaRPr lang="pl-PL"/>
        </a:p>
      </dgm:t>
    </dgm:pt>
    <dgm:pt modelId="{2082A7AC-7C07-48EC-9845-4C048669D002}" type="sibTrans" cxnId="{5BCF67CC-BC0D-4819-9FF9-0408AE0C323E}">
      <dgm:prSet/>
      <dgm:spPr/>
      <dgm:t>
        <a:bodyPr/>
        <a:lstStyle/>
        <a:p>
          <a:endParaRPr lang="pl-PL"/>
        </a:p>
      </dgm:t>
    </dgm:pt>
    <dgm:pt modelId="{07813F0A-29BD-4D5E-9D72-9EF0AF68AB39}" type="pres">
      <dgm:prSet presAssocID="{742164F4-69DD-4A76-B00E-9D84F1BB7200}" presName="Name0" presStyleCnt="0">
        <dgm:presLayoutVars>
          <dgm:chMax/>
          <dgm:chPref/>
          <dgm:dir/>
          <dgm:animLvl val="lvl"/>
        </dgm:presLayoutVars>
      </dgm:prSet>
      <dgm:spPr/>
    </dgm:pt>
    <dgm:pt modelId="{5F6D8F26-D7FE-4E14-B5C0-A880AC442A33}" type="pres">
      <dgm:prSet presAssocID="{C1F0DF2C-7964-467C-AED2-6BFA56037BE0}" presName="composite" presStyleCnt="0"/>
      <dgm:spPr/>
    </dgm:pt>
    <dgm:pt modelId="{9F272655-7AFD-4600-8F99-EED69B6C40BB}" type="pres">
      <dgm:prSet presAssocID="{C1F0DF2C-7964-467C-AED2-6BFA56037BE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1FB0399-4871-4DDD-88FE-192BB2DAD71F}" type="pres">
      <dgm:prSet presAssocID="{C1F0DF2C-7964-467C-AED2-6BFA56037BE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AB4FEAF-AB39-4AE1-8C15-51237E5867E4}" type="pres">
      <dgm:prSet presAssocID="{C1F0DF2C-7964-467C-AED2-6BFA56037BE0}" presName="BalanceSpacing" presStyleCnt="0"/>
      <dgm:spPr/>
    </dgm:pt>
    <dgm:pt modelId="{E07D6B76-6D92-4255-B475-F7FFA0478248}" type="pres">
      <dgm:prSet presAssocID="{C1F0DF2C-7964-467C-AED2-6BFA56037BE0}" presName="BalanceSpacing1" presStyleCnt="0"/>
      <dgm:spPr/>
    </dgm:pt>
    <dgm:pt modelId="{BE8F8994-B964-42F6-9A3D-6ABB3B2CF80B}" type="pres">
      <dgm:prSet presAssocID="{8B011A79-D398-4323-BA5B-586930C11E71}" presName="Accent1Text" presStyleLbl="node1" presStyleIdx="1" presStyleCnt="6"/>
      <dgm:spPr/>
    </dgm:pt>
    <dgm:pt modelId="{EC134338-00A7-446D-989B-C41F5FB0CE06}" type="pres">
      <dgm:prSet presAssocID="{8B011A79-D398-4323-BA5B-586930C11E71}" presName="spaceBetweenRectangles" presStyleCnt="0"/>
      <dgm:spPr/>
    </dgm:pt>
    <dgm:pt modelId="{C7AD126A-DD7F-4A27-99CA-B755E1E2985C}" type="pres">
      <dgm:prSet presAssocID="{A0067B22-5CF9-4320-B65D-931353D668DD}" presName="composite" presStyleCnt="0"/>
      <dgm:spPr/>
    </dgm:pt>
    <dgm:pt modelId="{43C66EFF-07A0-4B8E-88B5-E092A237C645}" type="pres">
      <dgm:prSet presAssocID="{A0067B22-5CF9-4320-B65D-931353D668D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AE44393-C366-48EC-BEAE-0000E0F22AE3}" type="pres">
      <dgm:prSet presAssocID="{A0067B22-5CF9-4320-B65D-931353D668D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0E7371A-BF4E-4886-81EA-C5581D7D9178}" type="pres">
      <dgm:prSet presAssocID="{A0067B22-5CF9-4320-B65D-931353D668DD}" presName="BalanceSpacing" presStyleCnt="0"/>
      <dgm:spPr/>
    </dgm:pt>
    <dgm:pt modelId="{0851E121-68E3-414F-A199-58424F71184D}" type="pres">
      <dgm:prSet presAssocID="{A0067B22-5CF9-4320-B65D-931353D668DD}" presName="BalanceSpacing1" presStyleCnt="0"/>
      <dgm:spPr/>
    </dgm:pt>
    <dgm:pt modelId="{377844C8-9C0E-403B-8116-F381166F71AA}" type="pres">
      <dgm:prSet presAssocID="{36E2D278-A8E2-4F62-8635-8DC56C6FA274}" presName="Accent1Text" presStyleLbl="node1" presStyleIdx="3" presStyleCnt="6" custLinFactNeighborX="-1125" custLinFactNeighborY="0"/>
      <dgm:spPr/>
    </dgm:pt>
    <dgm:pt modelId="{25B467A5-CE9D-4D4A-A1FB-A49F586C5E34}" type="pres">
      <dgm:prSet presAssocID="{36E2D278-A8E2-4F62-8635-8DC56C6FA274}" presName="spaceBetweenRectangles" presStyleCnt="0"/>
      <dgm:spPr/>
    </dgm:pt>
    <dgm:pt modelId="{4256C382-147D-4F53-A118-B748801CBB8F}" type="pres">
      <dgm:prSet presAssocID="{842B475E-29E6-48A7-AF29-A44CEA03ED05}" presName="composite" presStyleCnt="0"/>
      <dgm:spPr/>
    </dgm:pt>
    <dgm:pt modelId="{E796C6A2-D979-4D44-95DD-CCAFC4D42CCB}" type="pres">
      <dgm:prSet presAssocID="{842B475E-29E6-48A7-AF29-A44CEA03ED0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2DAB258-6938-4EB3-B9CB-C0D9094CF103}" type="pres">
      <dgm:prSet presAssocID="{842B475E-29E6-48A7-AF29-A44CEA03ED0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86950C8-1BFD-4447-AA17-CF4705B9B005}" type="pres">
      <dgm:prSet presAssocID="{842B475E-29E6-48A7-AF29-A44CEA03ED05}" presName="BalanceSpacing" presStyleCnt="0"/>
      <dgm:spPr/>
    </dgm:pt>
    <dgm:pt modelId="{5700D648-518A-4992-AFDF-5E543679148E}" type="pres">
      <dgm:prSet presAssocID="{842B475E-29E6-48A7-AF29-A44CEA03ED05}" presName="BalanceSpacing1" presStyleCnt="0"/>
      <dgm:spPr/>
    </dgm:pt>
    <dgm:pt modelId="{1FD793C9-0710-4B85-8EEE-5C0C310D95EB}" type="pres">
      <dgm:prSet presAssocID="{2082A7AC-7C07-48EC-9845-4C048669D002}" presName="Accent1Text" presStyleLbl="node1" presStyleIdx="5" presStyleCnt="6"/>
      <dgm:spPr/>
    </dgm:pt>
  </dgm:ptLst>
  <dgm:cxnLst>
    <dgm:cxn modelId="{84EC2015-A793-42B7-9E79-1C150D7C64FA}" type="presOf" srcId="{36E2D278-A8E2-4F62-8635-8DC56C6FA274}" destId="{377844C8-9C0E-403B-8116-F381166F71AA}" srcOrd="0" destOrd="0" presId="urn:microsoft.com/office/officeart/2008/layout/AlternatingHexagons"/>
    <dgm:cxn modelId="{D51CE829-84E3-448C-8425-7E1570136367}" type="presOf" srcId="{842B475E-29E6-48A7-AF29-A44CEA03ED05}" destId="{E796C6A2-D979-4D44-95DD-CCAFC4D42CCB}" srcOrd="0" destOrd="0" presId="urn:microsoft.com/office/officeart/2008/layout/AlternatingHexagons"/>
    <dgm:cxn modelId="{B65A1A2A-55BE-4C9B-AF8C-CE7D213B1084}" srcId="{742164F4-69DD-4A76-B00E-9D84F1BB7200}" destId="{A0067B22-5CF9-4320-B65D-931353D668DD}" srcOrd="1" destOrd="0" parTransId="{D01C4297-0B17-46ED-A138-B8ECDC462EEA}" sibTransId="{36E2D278-A8E2-4F62-8635-8DC56C6FA274}"/>
    <dgm:cxn modelId="{F2083940-B6D6-45B4-9A5B-6D12BDE8BF33}" srcId="{742164F4-69DD-4A76-B00E-9D84F1BB7200}" destId="{C1F0DF2C-7964-467C-AED2-6BFA56037BE0}" srcOrd="0" destOrd="0" parTransId="{2F82DC9C-320A-48A0-8A92-0437C9098CE3}" sibTransId="{8B011A79-D398-4323-BA5B-586930C11E71}"/>
    <dgm:cxn modelId="{1D66604D-6CDE-4CA8-A072-AE1DB3F22205}" type="presOf" srcId="{8B011A79-D398-4323-BA5B-586930C11E71}" destId="{BE8F8994-B964-42F6-9A3D-6ABB3B2CF80B}" srcOrd="0" destOrd="0" presId="urn:microsoft.com/office/officeart/2008/layout/AlternatingHexagons"/>
    <dgm:cxn modelId="{F752734D-F48D-41B6-ACC4-8D6EF8B09B7C}" type="presOf" srcId="{A0067B22-5CF9-4320-B65D-931353D668DD}" destId="{43C66EFF-07A0-4B8E-88B5-E092A237C645}" srcOrd="0" destOrd="0" presId="urn:microsoft.com/office/officeart/2008/layout/AlternatingHexagons"/>
    <dgm:cxn modelId="{D917B474-6653-4C77-967D-D70B8C2BBF19}" type="presOf" srcId="{2082A7AC-7C07-48EC-9845-4C048669D002}" destId="{1FD793C9-0710-4B85-8EEE-5C0C310D95EB}" srcOrd="0" destOrd="0" presId="urn:microsoft.com/office/officeart/2008/layout/AlternatingHexagons"/>
    <dgm:cxn modelId="{5BCF67CC-BC0D-4819-9FF9-0408AE0C323E}" srcId="{742164F4-69DD-4A76-B00E-9D84F1BB7200}" destId="{842B475E-29E6-48A7-AF29-A44CEA03ED05}" srcOrd="2" destOrd="0" parTransId="{59167ACA-9196-4C6E-A61F-B809E2E1A56A}" sibTransId="{2082A7AC-7C07-48EC-9845-4C048669D002}"/>
    <dgm:cxn modelId="{A64D61DB-9BA3-4C10-A917-571E7961C43A}" type="presOf" srcId="{C1F0DF2C-7964-467C-AED2-6BFA56037BE0}" destId="{9F272655-7AFD-4600-8F99-EED69B6C40BB}" srcOrd="0" destOrd="0" presId="urn:microsoft.com/office/officeart/2008/layout/AlternatingHexagons"/>
    <dgm:cxn modelId="{4B1CF5E0-1DD7-4325-8B7A-7BD782541BEA}" type="presOf" srcId="{742164F4-69DD-4A76-B00E-9D84F1BB7200}" destId="{07813F0A-29BD-4D5E-9D72-9EF0AF68AB39}" srcOrd="0" destOrd="0" presId="urn:microsoft.com/office/officeart/2008/layout/AlternatingHexagons"/>
    <dgm:cxn modelId="{A0B51A19-5AF5-432F-AD69-C6E4567A246A}" type="presParOf" srcId="{07813F0A-29BD-4D5E-9D72-9EF0AF68AB39}" destId="{5F6D8F26-D7FE-4E14-B5C0-A880AC442A33}" srcOrd="0" destOrd="0" presId="urn:microsoft.com/office/officeart/2008/layout/AlternatingHexagons"/>
    <dgm:cxn modelId="{238B1B56-6D88-491F-AADF-2932731FEE14}" type="presParOf" srcId="{5F6D8F26-D7FE-4E14-B5C0-A880AC442A33}" destId="{9F272655-7AFD-4600-8F99-EED69B6C40BB}" srcOrd="0" destOrd="0" presId="urn:microsoft.com/office/officeart/2008/layout/AlternatingHexagons"/>
    <dgm:cxn modelId="{BFA451EF-4F4C-4A82-81B0-E3F9B7619240}" type="presParOf" srcId="{5F6D8F26-D7FE-4E14-B5C0-A880AC442A33}" destId="{F1FB0399-4871-4DDD-88FE-192BB2DAD71F}" srcOrd="1" destOrd="0" presId="urn:microsoft.com/office/officeart/2008/layout/AlternatingHexagons"/>
    <dgm:cxn modelId="{05552180-F9A7-4A09-880C-9E1719C6AC70}" type="presParOf" srcId="{5F6D8F26-D7FE-4E14-B5C0-A880AC442A33}" destId="{2AB4FEAF-AB39-4AE1-8C15-51237E5867E4}" srcOrd="2" destOrd="0" presId="urn:microsoft.com/office/officeart/2008/layout/AlternatingHexagons"/>
    <dgm:cxn modelId="{A930CE71-147C-4BBF-8A43-19B94883E7B6}" type="presParOf" srcId="{5F6D8F26-D7FE-4E14-B5C0-A880AC442A33}" destId="{E07D6B76-6D92-4255-B475-F7FFA0478248}" srcOrd="3" destOrd="0" presId="urn:microsoft.com/office/officeart/2008/layout/AlternatingHexagons"/>
    <dgm:cxn modelId="{DC879FDA-BE7C-4AC3-9B0C-8792E7A2481C}" type="presParOf" srcId="{5F6D8F26-D7FE-4E14-B5C0-A880AC442A33}" destId="{BE8F8994-B964-42F6-9A3D-6ABB3B2CF80B}" srcOrd="4" destOrd="0" presId="urn:microsoft.com/office/officeart/2008/layout/AlternatingHexagons"/>
    <dgm:cxn modelId="{4CFC08F4-CB22-4826-87FE-0579A9BA818A}" type="presParOf" srcId="{07813F0A-29BD-4D5E-9D72-9EF0AF68AB39}" destId="{EC134338-00A7-446D-989B-C41F5FB0CE06}" srcOrd="1" destOrd="0" presId="urn:microsoft.com/office/officeart/2008/layout/AlternatingHexagons"/>
    <dgm:cxn modelId="{FDC89B9F-9456-4EEC-A2FD-2DA199FF0167}" type="presParOf" srcId="{07813F0A-29BD-4D5E-9D72-9EF0AF68AB39}" destId="{C7AD126A-DD7F-4A27-99CA-B755E1E2985C}" srcOrd="2" destOrd="0" presId="urn:microsoft.com/office/officeart/2008/layout/AlternatingHexagons"/>
    <dgm:cxn modelId="{283A7B50-06E2-4C8E-928C-05961D98F6BA}" type="presParOf" srcId="{C7AD126A-DD7F-4A27-99CA-B755E1E2985C}" destId="{43C66EFF-07A0-4B8E-88B5-E092A237C645}" srcOrd="0" destOrd="0" presId="urn:microsoft.com/office/officeart/2008/layout/AlternatingHexagons"/>
    <dgm:cxn modelId="{D0C8FC55-43A2-4441-8E48-05A2169F1E98}" type="presParOf" srcId="{C7AD126A-DD7F-4A27-99CA-B755E1E2985C}" destId="{3AE44393-C366-48EC-BEAE-0000E0F22AE3}" srcOrd="1" destOrd="0" presId="urn:microsoft.com/office/officeart/2008/layout/AlternatingHexagons"/>
    <dgm:cxn modelId="{2611DC15-541B-4714-8ACC-BDA19A004E4B}" type="presParOf" srcId="{C7AD126A-DD7F-4A27-99CA-B755E1E2985C}" destId="{40E7371A-BF4E-4886-81EA-C5581D7D9178}" srcOrd="2" destOrd="0" presId="urn:microsoft.com/office/officeart/2008/layout/AlternatingHexagons"/>
    <dgm:cxn modelId="{5AE80464-FA31-4428-8565-478CF8598A22}" type="presParOf" srcId="{C7AD126A-DD7F-4A27-99CA-B755E1E2985C}" destId="{0851E121-68E3-414F-A199-58424F71184D}" srcOrd="3" destOrd="0" presId="urn:microsoft.com/office/officeart/2008/layout/AlternatingHexagons"/>
    <dgm:cxn modelId="{C226E465-7C10-4607-8B6E-68C4584BDB70}" type="presParOf" srcId="{C7AD126A-DD7F-4A27-99CA-B755E1E2985C}" destId="{377844C8-9C0E-403B-8116-F381166F71AA}" srcOrd="4" destOrd="0" presId="urn:microsoft.com/office/officeart/2008/layout/AlternatingHexagons"/>
    <dgm:cxn modelId="{3DCBFE91-63B0-4FFA-8B74-5CEFDC9D4584}" type="presParOf" srcId="{07813F0A-29BD-4D5E-9D72-9EF0AF68AB39}" destId="{25B467A5-CE9D-4D4A-A1FB-A49F586C5E34}" srcOrd="3" destOrd="0" presId="urn:microsoft.com/office/officeart/2008/layout/AlternatingHexagons"/>
    <dgm:cxn modelId="{2FE3C93C-F356-463C-98BC-D25512316354}" type="presParOf" srcId="{07813F0A-29BD-4D5E-9D72-9EF0AF68AB39}" destId="{4256C382-147D-4F53-A118-B748801CBB8F}" srcOrd="4" destOrd="0" presId="urn:microsoft.com/office/officeart/2008/layout/AlternatingHexagons"/>
    <dgm:cxn modelId="{179A0274-3F26-446E-9C2D-09141DC9A8A2}" type="presParOf" srcId="{4256C382-147D-4F53-A118-B748801CBB8F}" destId="{E796C6A2-D979-4D44-95DD-CCAFC4D42CCB}" srcOrd="0" destOrd="0" presId="urn:microsoft.com/office/officeart/2008/layout/AlternatingHexagons"/>
    <dgm:cxn modelId="{774E2A31-F3CC-4E9D-8E1A-DEC4B44ACA53}" type="presParOf" srcId="{4256C382-147D-4F53-A118-B748801CBB8F}" destId="{82DAB258-6938-4EB3-B9CB-C0D9094CF103}" srcOrd="1" destOrd="0" presId="urn:microsoft.com/office/officeart/2008/layout/AlternatingHexagons"/>
    <dgm:cxn modelId="{07D0F164-AB7F-4D73-AAF0-2BBEADFEBBAE}" type="presParOf" srcId="{4256C382-147D-4F53-A118-B748801CBB8F}" destId="{F86950C8-1BFD-4447-AA17-CF4705B9B005}" srcOrd="2" destOrd="0" presId="urn:microsoft.com/office/officeart/2008/layout/AlternatingHexagons"/>
    <dgm:cxn modelId="{31F10C6F-6CA3-43CA-91FA-31CB8C82AD96}" type="presParOf" srcId="{4256C382-147D-4F53-A118-B748801CBB8F}" destId="{5700D648-518A-4992-AFDF-5E543679148E}" srcOrd="3" destOrd="0" presId="urn:microsoft.com/office/officeart/2008/layout/AlternatingHexagons"/>
    <dgm:cxn modelId="{392B64FE-8437-41C1-A336-389CE91FA10D}" type="presParOf" srcId="{4256C382-147D-4F53-A118-B748801CBB8F}" destId="{1FD793C9-0710-4B85-8EEE-5C0C310D95EB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5595288-D223-4193-AE09-77374F7EB89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90089FB-53B4-40E3-9E2A-3C10EAD887C7}">
      <dgm:prSet phldrT="[Tekst]"/>
      <dgm:spPr/>
      <dgm:t>
        <a:bodyPr/>
        <a:lstStyle/>
        <a:p>
          <a:r>
            <a:rPr lang="pl-PL" dirty="0"/>
            <a:t>Wyjątki</a:t>
          </a:r>
        </a:p>
      </dgm:t>
    </dgm:pt>
    <dgm:pt modelId="{02EC9187-FACA-4351-B84F-88B2E5F004EF}" type="parTrans" cxnId="{3D4ACBFF-15A6-4111-9782-5BBB04BF20FB}">
      <dgm:prSet/>
      <dgm:spPr/>
      <dgm:t>
        <a:bodyPr/>
        <a:lstStyle/>
        <a:p>
          <a:endParaRPr lang="pl-PL"/>
        </a:p>
      </dgm:t>
    </dgm:pt>
    <dgm:pt modelId="{3507A0B9-9F60-49C2-8991-7DED7FADF140}" type="sibTrans" cxnId="{3D4ACBFF-15A6-4111-9782-5BBB04BF20FB}">
      <dgm:prSet/>
      <dgm:spPr/>
      <dgm:t>
        <a:bodyPr/>
        <a:lstStyle/>
        <a:p>
          <a:endParaRPr lang="pl-PL"/>
        </a:p>
      </dgm:t>
    </dgm:pt>
    <dgm:pt modelId="{D7CBB491-C215-44BA-8352-F35453442267}" type="pres">
      <dgm:prSet presAssocID="{F5595288-D223-4193-AE09-77374F7EB89A}" presName="CompostProcess" presStyleCnt="0">
        <dgm:presLayoutVars>
          <dgm:dir/>
          <dgm:resizeHandles val="exact"/>
        </dgm:presLayoutVars>
      </dgm:prSet>
      <dgm:spPr/>
    </dgm:pt>
    <dgm:pt modelId="{4E6039E3-5018-419A-8C9F-847B02C628DC}" type="pres">
      <dgm:prSet presAssocID="{F5595288-D223-4193-AE09-77374F7EB89A}" presName="arrow" presStyleLbl="bgShp" presStyleIdx="0" presStyleCnt="1"/>
      <dgm:spPr/>
    </dgm:pt>
    <dgm:pt modelId="{DFC1FCEF-C54E-419F-B028-593A9B262135}" type="pres">
      <dgm:prSet presAssocID="{F5595288-D223-4193-AE09-77374F7EB89A}" presName="linearProcess" presStyleCnt="0"/>
      <dgm:spPr/>
    </dgm:pt>
    <dgm:pt modelId="{DCA1C8A7-1F7D-4AB3-8801-EED1CC9E793E}" type="pres">
      <dgm:prSet presAssocID="{D90089FB-53B4-40E3-9E2A-3C10EAD887C7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4C935264-0F07-4E6D-AB6E-43728CCA0BE5}" type="presOf" srcId="{D90089FB-53B4-40E3-9E2A-3C10EAD887C7}" destId="{DCA1C8A7-1F7D-4AB3-8801-EED1CC9E793E}" srcOrd="0" destOrd="0" presId="urn:microsoft.com/office/officeart/2005/8/layout/hProcess9"/>
    <dgm:cxn modelId="{36A487EF-70CD-4501-AC4C-53016055421E}" type="presOf" srcId="{F5595288-D223-4193-AE09-77374F7EB89A}" destId="{D7CBB491-C215-44BA-8352-F35453442267}" srcOrd="0" destOrd="0" presId="urn:microsoft.com/office/officeart/2005/8/layout/hProcess9"/>
    <dgm:cxn modelId="{3D4ACBFF-15A6-4111-9782-5BBB04BF20FB}" srcId="{F5595288-D223-4193-AE09-77374F7EB89A}" destId="{D90089FB-53B4-40E3-9E2A-3C10EAD887C7}" srcOrd="0" destOrd="0" parTransId="{02EC9187-FACA-4351-B84F-88B2E5F004EF}" sibTransId="{3507A0B9-9F60-49C2-8991-7DED7FADF140}"/>
    <dgm:cxn modelId="{DF1F9FCE-662B-4023-9BDC-C719961E65EA}" type="presParOf" srcId="{D7CBB491-C215-44BA-8352-F35453442267}" destId="{4E6039E3-5018-419A-8C9F-847B02C628DC}" srcOrd="0" destOrd="0" presId="urn:microsoft.com/office/officeart/2005/8/layout/hProcess9"/>
    <dgm:cxn modelId="{4026A073-99E8-49DD-9FDA-8ACB15ADC2EE}" type="presParOf" srcId="{D7CBB491-C215-44BA-8352-F35453442267}" destId="{DFC1FCEF-C54E-419F-B028-593A9B262135}" srcOrd="1" destOrd="0" presId="urn:microsoft.com/office/officeart/2005/8/layout/hProcess9"/>
    <dgm:cxn modelId="{5050CDBE-CE45-44C1-AD6A-560C3CE29DF6}" type="presParOf" srcId="{DFC1FCEF-C54E-419F-B028-593A9B262135}" destId="{DCA1C8A7-1F7D-4AB3-8801-EED1CC9E793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5595288-D223-4193-AE09-77374F7EB89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90089FB-53B4-40E3-9E2A-3C10EAD887C7}">
      <dgm:prSet phldrT="[Tekst]"/>
      <dgm:spPr/>
      <dgm:t>
        <a:bodyPr/>
        <a:lstStyle/>
        <a:p>
          <a:r>
            <a:rPr lang="pl-PL" dirty="0"/>
            <a:t>LINQ</a:t>
          </a:r>
        </a:p>
      </dgm:t>
    </dgm:pt>
    <dgm:pt modelId="{02EC9187-FACA-4351-B84F-88B2E5F004EF}" type="parTrans" cxnId="{3D4ACBFF-15A6-4111-9782-5BBB04BF20FB}">
      <dgm:prSet/>
      <dgm:spPr/>
      <dgm:t>
        <a:bodyPr/>
        <a:lstStyle/>
        <a:p>
          <a:endParaRPr lang="pl-PL"/>
        </a:p>
      </dgm:t>
    </dgm:pt>
    <dgm:pt modelId="{3507A0B9-9F60-49C2-8991-7DED7FADF140}" type="sibTrans" cxnId="{3D4ACBFF-15A6-4111-9782-5BBB04BF20FB}">
      <dgm:prSet/>
      <dgm:spPr/>
      <dgm:t>
        <a:bodyPr/>
        <a:lstStyle/>
        <a:p>
          <a:endParaRPr lang="pl-PL"/>
        </a:p>
      </dgm:t>
    </dgm:pt>
    <dgm:pt modelId="{D7CBB491-C215-44BA-8352-F35453442267}" type="pres">
      <dgm:prSet presAssocID="{F5595288-D223-4193-AE09-77374F7EB89A}" presName="CompostProcess" presStyleCnt="0">
        <dgm:presLayoutVars>
          <dgm:dir/>
          <dgm:resizeHandles val="exact"/>
        </dgm:presLayoutVars>
      </dgm:prSet>
      <dgm:spPr/>
    </dgm:pt>
    <dgm:pt modelId="{4E6039E3-5018-419A-8C9F-847B02C628DC}" type="pres">
      <dgm:prSet presAssocID="{F5595288-D223-4193-AE09-77374F7EB89A}" presName="arrow" presStyleLbl="bgShp" presStyleIdx="0" presStyleCnt="1"/>
      <dgm:spPr/>
    </dgm:pt>
    <dgm:pt modelId="{DFC1FCEF-C54E-419F-B028-593A9B262135}" type="pres">
      <dgm:prSet presAssocID="{F5595288-D223-4193-AE09-77374F7EB89A}" presName="linearProcess" presStyleCnt="0"/>
      <dgm:spPr/>
    </dgm:pt>
    <dgm:pt modelId="{DCA1C8A7-1F7D-4AB3-8801-EED1CC9E793E}" type="pres">
      <dgm:prSet presAssocID="{D90089FB-53B4-40E3-9E2A-3C10EAD887C7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4C935264-0F07-4E6D-AB6E-43728CCA0BE5}" type="presOf" srcId="{D90089FB-53B4-40E3-9E2A-3C10EAD887C7}" destId="{DCA1C8A7-1F7D-4AB3-8801-EED1CC9E793E}" srcOrd="0" destOrd="0" presId="urn:microsoft.com/office/officeart/2005/8/layout/hProcess9"/>
    <dgm:cxn modelId="{36A487EF-70CD-4501-AC4C-53016055421E}" type="presOf" srcId="{F5595288-D223-4193-AE09-77374F7EB89A}" destId="{D7CBB491-C215-44BA-8352-F35453442267}" srcOrd="0" destOrd="0" presId="urn:microsoft.com/office/officeart/2005/8/layout/hProcess9"/>
    <dgm:cxn modelId="{3D4ACBFF-15A6-4111-9782-5BBB04BF20FB}" srcId="{F5595288-D223-4193-AE09-77374F7EB89A}" destId="{D90089FB-53B4-40E3-9E2A-3C10EAD887C7}" srcOrd="0" destOrd="0" parTransId="{02EC9187-FACA-4351-B84F-88B2E5F004EF}" sibTransId="{3507A0B9-9F60-49C2-8991-7DED7FADF140}"/>
    <dgm:cxn modelId="{DF1F9FCE-662B-4023-9BDC-C719961E65EA}" type="presParOf" srcId="{D7CBB491-C215-44BA-8352-F35453442267}" destId="{4E6039E3-5018-419A-8C9F-847B02C628DC}" srcOrd="0" destOrd="0" presId="urn:microsoft.com/office/officeart/2005/8/layout/hProcess9"/>
    <dgm:cxn modelId="{4026A073-99E8-49DD-9FDA-8ACB15ADC2EE}" type="presParOf" srcId="{D7CBB491-C215-44BA-8352-F35453442267}" destId="{DFC1FCEF-C54E-419F-B028-593A9B262135}" srcOrd="1" destOrd="0" presId="urn:microsoft.com/office/officeart/2005/8/layout/hProcess9"/>
    <dgm:cxn modelId="{5050CDBE-CE45-44C1-AD6A-560C3CE29DF6}" type="presParOf" srcId="{DFC1FCEF-C54E-419F-B028-593A9B262135}" destId="{DCA1C8A7-1F7D-4AB3-8801-EED1CC9E793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5595288-D223-4193-AE09-77374F7EB89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90089FB-53B4-40E3-9E2A-3C10EAD887C7}">
      <dgm:prSet phldrT="[Tekst]"/>
      <dgm:spPr/>
      <dgm:t>
        <a:bodyPr/>
        <a:lstStyle/>
        <a:p>
          <a:r>
            <a:rPr lang="pl-PL" dirty="0" err="1"/>
            <a:t>IWebDriver</a:t>
          </a:r>
          <a:endParaRPr lang="pl-PL" dirty="0"/>
        </a:p>
      </dgm:t>
    </dgm:pt>
    <dgm:pt modelId="{02EC9187-FACA-4351-B84F-88B2E5F004EF}" type="parTrans" cxnId="{3D4ACBFF-15A6-4111-9782-5BBB04BF20FB}">
      <dgm:prSet/>
      <dgm:spPr/>
      <dgm:t>
        <a:bodyPr/>
        <a:lstStyle/>
        <a:p>
          <a:endParaRPr lang="pl-PL"/>
        </a:p>
      </dgm:t>
    </dgm:pt>
    <dgm:pt modelId="{3507A0B9-9F60-49C2-8991-7DED7FADF140}" type="sibTrans" cxnId="{3D4ACBFF-15A6-4111-9782-5BBB04BF20FB}">
      <dgm:prSet/>
      <dgm:spPr/>
      <dgm:t>
        <a:bodyPr/>
        <a:lstStyle/>
        <a:p>
          <a:endParaRPr lang="pl-PL"/>
        </a:p>
      </dgm:t>
    </dgm:pt>
    <dgm:pt modelId="{B1AD25E0-FBA0-4417-9B59-476EC8AF41B8}">
      <dgm:prSet phldrT="[Tekst]"/>
      <dgm:spPr/>
      <dgm:t>
        <a:bodyPr/>
        <a:lstStyle/>
        <a:p>
          <a:r>
            <a:rPr lang="pl-PL" dirty="0"/>
            <a:t>Nawigowanie po stronie</a:t>
          </a:r>
        </a:p>
      </dgm:t>
    </dgm:pt>
    <dgm:pt modelId="{C3F24B60-05B8-4C61-A76F-C38629807437}" type="parTrans" cxnId="{72E60989-48CC-45EE-96CE-75A17E1C3FCE}">
      <dgm:prSet/>
      <dgm:spPr/>
      <dgm:t>
        <a:bodyPr/>
        <a:lstStyle/>
        <a:p>
          <a:endParaRPr lang="pl-PL"/>
        </a:p>
      </dgm:t>
    </dgm:pt>
    <dgm:pt modelId="{ACBD2236-FE88-4D4C-BFB1-3C2F1391D879}" type="sibTrans" cxnId="{72E60989-48CC-45EE-96CE-75A17E1C3FCE}">
      <dgm:prSet/>
      <dgm:spPr/>
      <dgm:t>
        <a:bodyPr/>
        <a:lstStyle/>
        <a:p>
          <a:endParaRPr lang="pl-PL"/>
        </a:p>
      </dgm:t>
    </dgm:pt>
    <dgm:pt modelId="{EAF4C196-1903-434B-AFD8-ED2625574224}">
      <dgm:prSet phldrT="[Tekst]"/>
      <dgm:spPr/>
      <dgm:t>
        <a:bodyPr/>
        <a:lstStyle/>
        <a:p>
          <a:r>
            <a:rPr lang="pl-PL" dirty="0"/>
            <a:t>Lokator</a:t>
          </a:r>
        </a:p>
      </dgm:t>
    </dgm:pt>
    <dgm:pt modelId="{CD65528B-0969-4FDC-9A45-32AC5B2EC2C6}" type="parTrans" cxnId="{920FCC79-5FCD-44E4-8E1E-CF4E0FA9D265}">
      <dgm:prSet/>
      <dgm:spPr/>
      <dgm:t>
        <a:bodyPr/>
        <a:lstStyle/>
        <a:p>
          <a:endParaRPr lang="pl-PL"/>
        </a:p>
      </dgm:t>
    </dgm:pt>
    <dgm:pt modelId="{A4CBCCFB-D7A8-4832-A297-6C89F32B2CF5}" type="sibTrans" cxnId="{920FCC79-5FCD-44E4-8E1E-CF4E0FA9D265}">
      <dgm:prSet/>
      <dgm:spPr/>
      <dgm:t>
        <a:bodyPr/>
        <a:lstStyle/>
        <a:p>
          <a:endParaRPr lang="pl-PL"/>
        </a:p>
      </dgm:t>
    </dgm:pt>
    <dgm:pt modelId="{98C0285D-C32A-4213-951E-2CEC7AA38FC2}">
      <dgm:prSet phldrT="[Tekst]"/>
      <dgm:spPr/>
      <dgm:t>
        <a:bodyPr/>
        <a:lstStyle/>
        <a:p>
          <a:r>
            <a:rPr lang="pl-PL" dirty="0" err="1"/>
            <a:t>IWebElement</a:t>
          </a:r>
          <a:endParaRPr lang="pl-PL" dirty="0"/>
        </a:p>
      </dgm:t>
    </dgm:pt>
    <dgm:pt modelId="{FA10E19D-D259-4290-8C8C-7C33420ECC4C}" type="parTrans" cxnId="{DB18296F-2DC7-41E2-BD32-8E9B5A033206}">
      <dgm:prSet/>
      <dgm:spPr/>
      <dgm:t>
        <a:bodyPr/>
        <a:lstStyle/>
        <a:p>
          <a:endParaRPr lang="pl-PL"/>
        </a:p>
      </dgm:t>
    </dgm:pt>
    <dgm:pt modelId="{BD41D28E-DCEA-47B4-BE57-7F9329369788}" type="sibTrans" cxnId="{DB18296F-2DC7-41E2-BD32-8E9B5A033206}">
      <dgm:prSet/>
      <dgm:spPr/>
      <dgm:t>
        <a:bodyPr/>
        <a:lstStyle/>
        <a:p>
          <a:endParaRPr lang="pl-PL"/>
        </a:p>
      </dgm:t>
    </dgm:pt>
    <dgm:pt modelId="{C6462106-73C2-4E30-AF28-935AC0F70968}">
      <dgm:prSet phldrT="[Tekst]"/>
      <dgm:spPr/>
      <dgm:t>
        <a:bodyPr/>
        <a:lstStyle/>
        <a:p>
          <a:r>
            <a:rPr lang="pl-PL" dirty="0"/>
            <a:t>Synchronizacja</a:t>
          </a:r>
        </a:p>
      </dgm:t>
    </dgm:pt>
    <dgm:pt modelId="{04D5C593-283A-4F0E-AA5B-1734BC1AB9B0}" type="parTrans" cxnId="{B30C5F69-E171-4714-8C96-5420FBE2BC39}">
      <dgm:prSet/>
      <dgm:spPr/>
      <dgm:t>
        <a:bodyPr/>
        <a:lstStyle/>
        <a:p>
          <a:endParaRPr lang="pl-PL"/>
        </a:p>
      </dgm:t>
    </dgm:pt>
    <dgm:pt modelId="{1F9C4424-1739-4502-8A82-8988B0AF0595}" type="sibTrans" cxnId="{B30C5F69-E171-4714-8C96-5420FBE2BC39}">
      <dgm:prSet/>
      <dgm:spPr/>
      <dgm:t>
        <a:bodyPr/>
        <a:lstStyle/>
        <a:p>
          <a:endParaRPr lang="pl-PL"/>
        </a:p>
      </dgm:t>
    </dgm:pt>
    <dgm:pt modelId="{AC033989-DE85-4D3F-BBCE-1317B4B24FE8}">
      <dgm:prSet phldrT="[Tekst]"/>
      <dgm:spPr/>
      <dgm:t>
        <a:bodyPr/>
        <a:lstStyle/>
        <a:p>
          <a:r>
            <a:rPr lang="pl-PL" dirty="0" err="1"/>
            <a:t>Page</a:t>
          </a:r>
          <a:r>
            <a:rPr lang="pl-PL" dirty="0"/>
            <a:t> Object Model</a:t>
          </a:r>
        </a:p>
      </dgm:t>
    </dgm:pt>
    <dgm:pt modelId="{71F00945-48FE-4559-943E-53A07C138353}" type="parTrans" cxnId="{B57117D4-2F81-4833-91B7-10D509220341}">
      <dgm:prSet/>
      <dgm:spPr/>
      <dgm:t>
        <a:bodyPr/>
        <a:lstStyle/>
        <a:p>
          <a:endParaRPr lang="pl-PL"/>
        </a:p>
      </dgm:t>
    </dgm:pt>
    <dgm:pt modelId="{54291DA0-FBBA-42AB-8516-4C7F7638F184}" type="sibTrans" cxnId="{B57117D4-2F81-4833-91B7-10D509220341}">
      <dgm:prSet/>
      <dgm:spPr/>
      <dgm:t>
        <a:bodyPr/>
        <a:lstStyle/>
        <a:p>
          <a:endParaRPr lang="pl-PL"/>
        </a:p>
      </dgm:t>
    </dgm:pt>
    <dgm:pt modelId="{C71D6662-F526-494F-9D35-5C4EC22F500B}">
      <dgm:prSet phldrT="[Tekst]"/>
      <dgm:spPr/>
      <dgm:t>
        <a:bodyPr/>
        <a:lstStyle/>
        <a:p>
          <a:r>
            <a:rPr lang="pl-PL" dirty="0"/>
            <a:t>Dane do testów </a:t>
          </a:r>
        </a:p>
      </dgm:t>
    </dgm:pt>
    <dgm:pt modelId="{A52D07C6-0A64-4083-84FB-AC89EF6A3ECB}" type="parTrans" cxnId="{C2AA07E5-DF64-464F-A6A2-A82583144EBA}">
      <dgm:prSet/>
      <dgm:spPr/>
      <dgm:t>
        <a:bodyPr/>
        <a:lstStyle/>
        <a:p>
          <a:endParaRPr lang="pl-PL"/>
        </a:p>
      </dgm:t>
    </dgm:pt>
    <dgm:pt modelId="{87FFD8BF-D047-4322-8811-9260291C34DA}" type="sibTrans" cxnId="{C2AA07E5-DF64-464F-A6A2-A82583144EBA}">
      <dgm:prSet/>
      <dgm:spPr/>
      <dgm:t>
        <a:bodyPr/>
        <a:lstStyle/>
        <a:p>
          <a:endParaRPr lang="pl-PL"/>
        </a:p>
      </dgm:t>
    </dgm:pt>
    <dgm:pt modelId="{D7CBB491-C215-44BA-8352-F35453442267}" type="pres">
      <dgm:prSet presAssocID="{F5595288-D223-4193-AE09-77374F7EB89A}" presName="CompostProcess" presStyleCnt="0">
        <dgm:presLayoutVars>
          <dgm:dir/>
          <dgm:resizeHandles val="exact"/>
        </dgm:presLayoutVars>
      </dgm:prSet>
      <dgm:spPr/>
    </dgm:pt>
    <dgm:pt modelId="{4E6039E3-5018-419A-8C9F-847B02C628DC}" type="pres">
      <dgm:prSet presAssocID="{F5595288-D223-4193-AE09-77374F7EB89A}" presName="arrow" presStyleLbl="bgShp" presStyleIdx="0" presStyleCnt="1"/>
      <dgm:spPr/>
    </dgm:pt>
    <dgm:pt modelId="{DFC1FCEF-C54E-419F-B028-593A9B262135}" type="pres">
      <dgm:prSet presAssocID="{F5595288-D223-4193-AE09-77374F7EB89A}" presName="linearProcess" presStyleCnt="0"/>
      <dgm:spPr/>
    </dgm:pt>
    <dgm:pt modelId="{DCA1C8A7-1F7D-4AB3-8801-EED1CC9E793E}" type="pres">
      <dgm:prSet presAssocID="{D90089FB-53B4-40E3-9E2A-3C10EAD887C7}" presName="textNode" presStyleLbl="node1" presStyleIdx="0" presStyleCnt="7">
        <dgm:presLayoutVars>
          <dgm:bulletEnabled val="1"/>
        </dgm:presLayoutVars>
      </dgm:prSet>
      <dgm:spPr/>
    </dgm:pt>
    <dgm:pt modelId="{3B862906-3136-48D6-9F72-127505144870}" type="pres">
      <dgm:prSet presAssocID="{3507A0B9-9F60-49C2-8991-7DED7FADF140}" presName="sibTrans" presStyleCnt="0"/>
      <dgm:spPr/>
    </dgm:pt>
    <dgm:pt modelId="{2989289D-B78D-4A6C-91D0-CC1CE7770E9F}" type="pres">
      <dgm:prSet presAssocID="{B1AD25E0-FBA0-4417-9B59-476EC8AF41B8}" presName="textNode" presStyleLbl="node1" presStyleIdx="1" presStyleCnt="7">
        <dgm:presLayoutVars>
          <dgm:bulletEnabled val="1"/>
        </dgm:presLayoutVars>
      </dgm:prSet>
      <dgm:spPr/>
    </dgm:pt>
    <dgm:pt modelId="{E9F88FAA-ED1F-4A40-B22D-BF135AD97100}" type="pres">
      <dgm:prSet presAssocID="{ACBD2236-FE88-4D4C-BFB1-3C2F1391D879}" presName="sibTrans" presStyleCnt="0"/>
      <dgm:spPr/>
    </dgm:pt>
    <dgm:pt modelId="{205149E5-9401-49C6-A95F-0C20921DFC23}" type="pres">
      <dgm:prSet presAssocID="{EAF4C196-1903-434B-AFD8-ED2625574224}" presName="textNode" presStyleLbl="node1" presStyleIdx="2" presStyleCnt="7">
        <dgm:presLayoutVars>
          <dgm:bulletEnabled val="1"/>
        </dgm:presLayoutVars>
      </dgm:prSet>
      <dgm:spPr/>
    </dgm:pt>
    <dgm:pt modelId="{7AB73D5F-F41F-414C-B078-F907FD231477}" type="pres">
      <dgm:prSet presAssocID="{A4CBCCFB-D7A8-4832-A297-6C89F32B2CF5}" presName="sibTrans" presStyleCnt="0"/>
      <dgm:spPr/>
    </dgm:pt>
    <dgm:pt modelId="{70013668-35DD-4DDA-A9CE-B30C26545AD7}" type="pres">
      <dgm:prSet presAssocID="{98C0285D-C32A-4213-951E-2CEC7AA38FC2}" presName="textNode" presStyleLbl="node1" presStyleIdx="3" presStyleCnt="7">
        <dgm:presLayoutVars>
          <dgm:bulletEnabled val="1"/>
        </dgm:presLayoutVars>
      </dgm:prSet>
      <dgm:spPr/>
    </dgm:pt>
    <dgm:pt modelId="{8B66226E-4398-4A3A-AE60-C02376F1B2DD}" type="pres">
      <dgm:prSet presAssocID="{BD41D28E-DCEA-47B4-BE57-7F9329369788}" presName="sibTrans" presStyleCnt="0"/>
      <dgm:spPr/>
    </dgm:pt>
    <dgm:pt modelId="{B333FA58-EDEB-4521-92A0-7C7F02F738BB}" type="pres">
      <dgm:prSet presAssocID="{C6462106-73C2-4E30-AF28-935AC0F70968}" presName="textNode" presStyleLbl="node1" presStyleIdx="4" presStyleCnt="7">
        <dgm:presLayoutVars>
          <dgm:bulletEnabled val="1"/>
        </dgm:presLayoutVars>
      </dgm:prSet>
      <dgm:spPr/>
    </dgm:pt>
    <dgm:pt modelId="{5C1114EF-3778-4903-B994-9674C9FE504D}" type="pres">
      <dgm:prSet presAssocID="{1F9C4424-1739-4502-8A82-8988B0AF0595}" presName="sibTrans" presStyleCnt="0"/>
      <dgm:spPr/>
    </dgm:pt>
    <dgm:pt modelId="{EF5296B8-4809-4B45-A866-D59ACBCA799D}" type="pres">
      <dgm:prSet presAssocID="{AC033989-DE85-4D3F-BBCE-1317B4B24FE8}" presName="textNode" presStyleLbl="node1" presStyleIdx="5" presStyleCnt="7">
        <dgm:presLayoutVars>
          <dgm:bulletEnabled val="1"/>
        </dgm:presLayoutVars>
      </dgm:prSet>
      <dgm:spPr/>
    </dgm:pt>
    <dgm:pt modelId="{BB620054-0081-4057-98F2-C129A1E486AE}" type="pres">
      <dgm:prSet presAssocID="{54291DA0-FBBA-42AB-8516-4C7F7638F184}" presName="sibTrans" presStyleCnt="0"/>
      <dgm:spPr/>
    </dgm:pt>
    <dgm:pt modelId="{8A4E32A2-3E14-435F-A917-49CA8A4DE707}" type="pres">
      <dgm:prSet presAssocID="{C71D6662-F526-494F-9D35-5C4EC22F500B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D75AF421-99FD-4797-B744-192DDC3AB764}" type="presOf" srcId="{EAF4C196-1903-434B-AFD8-ED2625574224}" destId="{205149E5-9401-49C6-A95F-0C20921DFC23}" srcOrd="0" destOrd="0" presId="urn:microsoft.com/office/officeart/2005/8/layout/hProcess9"/>
    <dgm:cxn modelId="{3325F645-79FA-4778-AD40-276D2E662994}" type="presOf" srcId="{B1AD25E0-FBA0-4417-9B59-476EC8AF41B8}" destId="{2989289D-B78D-4A6C-91D0-CC1CE7770E9F}" srcOrd="0" destOrd="0" presId="urn:microsoft.com/office/officeart/2005/8/layout/hProcess9"/>
    <dgm:cxn modelId="{4C935264-0F07-4E6D-AB6E-43728CCA0BE5}" type="presOf" srcId="{D90089FB-53B4-40E3-9E2A-3C10EAD887C7}" destId="{DCA1C8A7-1F7D-4AB3-8801-EED1CC9E793E}" srcOrd="0" destOrd="0" presId="urn:microsoft.com/office/officeart/2005/8/layout/hProcess9"/>
    <dgm:cxn modelId="{B30C5F69-E171-4714-8C96-5420FBE2BC39}" srcId="{F5595288-D223-4193-AE09-77374F7EB89A}" destId="{C6462106-73C2-4E30-AF28-935AC0F70968}" srcOrd="4" destOrd="0" parTransId="{04D5C593-283A-4F0E-AA5B-1734BC1AB9B0}" sibTransId="{1F9C4424-1739-4502-8A82-8988B0AF0595}"/>
    <dgm:cxn modelId="{DB18296F-2DC7-41E2-BD32-8E9B5A033206}" srcId="{F5595288-D223-4193-AE09-77374F7EB89A}" destId="{98C0285D-C32A-4213-951E-2CEC7AA38FC2}" srcOrd="3" destOrd="0" parTransId="{FA10E19D-D259-4290-8C8C-7C33420ECC4C}" sibTransId="{BD41D28E-DCEA-47B4-BE57-7F9329369788}"/>
    <dgm:cxn modelId="{920FCC79-5FCD-44E4-8E1E-CF4E0FA9D265}" srcId="{F5595288-D223-4193-AE09-77374F7EB89A}" destId="{EAF4C196-1903-434B-AFD8-ED2625574224}" srcOrd="2" destOrd="0" parTransId="{CD65528B-0969-4FDC-9A45-32AC5B2EC2C6}" sibTransId="{A4CBCCFB-D7A8-4832-A297-6C89F32B2CF5}"/>
    <dgm:cxn modelId="{72E60989-48CC-45EE-96CE-75A17E1C3FCE}" srcId="{F5595288-D223-4193-AE09-77374F7EB89A}" destId="{B1AD25E0-FBA0-4417-9B59-476EC8AF41B8}" srcOrd="1" destOrd="0" parTransId="{C3F24B60-05B8-4C61-A76F-C38629807437}" sibTransId="{ACBD2236-FE88-4D4C-BFB1-3C2F1391D879}"/>
    <dgm:cxn modelId="{85B66691-88A5-444E-B9BA-463547F9E9E6}" type="presOf" srcId="{98C0285D-C32A-4213-951E-2CEC7AA38FC2}" destId="{70013668-35DD-4DDA-A9CE-B30C26545AD7}" srcOrd="0" destOrd="0" presId="urn:microsoft.com/office/officeart/2005/8/layout/hProcess9"/>
    <dgm:cxn modelId="{B57117D4-2F81-4833-91B7-10D509220341}" srcId="{F5595288-D223-4193-AE09-77374F7EB89A}" destId="{AC033989-DE85-4D3F-BBCE-1317B4B24FE8}" srcOrd="5" destOrd="0" parTransId="{71F00945-48FE-4559-943E-53A07C138353}" sibTransId="{54291DA0-FBBA-42AB-8516-4C7F7638F184}"/>
    <dgm:cxn modelId="{517796DA-5849-4351-AF96-C042F66337D2}" type="presOf" srcId="{C6462106-73C2-4E30-AF28-935AC0F70968}" destId="{B333FA58-EDEB-4521-92A0-7C7F02F738BB}" srcOrd="0" destOrd="0" presId="urn:microsoft.com/office/officeart/2005/8/layout/hProcess9"/>
    <dgm:cxn modelId="{C90F29E1-0C07-4919-A851-848623BFAB2D}" type="presOf" srcId="{C71D6662-F526-494F-9D35-5C4EC22F500B}" destId="{8A4E32A2-3E14-435F-A917-49CA8A4DE707}" srcOrd="0" destOrd="0" presId="urn:microsoft.com/office/officeart/2005/8/layout/hProcess9"/>
    <dgm:cxn modelId="{C2AA07E5-DF64-464F-A6A2-A82583144EBA}" srcId="{F5595288-D223-4193-AE09-77374F7EB89A}" destId="{C71D6662-F526-494F-9D35-5C4EC22F500B}" srcOrd="6" destOrd="0" parTransId="{A52D07C6-0A64-4083-84FB-AC89EF6A3ECB}" sibTransId="{87FFD8BF-D047-4322-8811-9260291C34DA}"/>
    <dgm:cxn modelId="{36A487EF-70CD-4501-AC4C-53016055421E}" type="presOf" srcId="{F5595288-D223-4193-AE09-77374F7EB89A}" destId="{D7CBB491-C215-44BA-8352-F35453442267}" srcOrd="0" destOrd="0" presId="urn:microsoft.com/office/officeart/2005/8/layout/hProcess9"/>
    <dgm:cxn modelId="{369A3AFF-2A87-4746-B2A6-B4329334EB45}" type="presOf" srcId="{AC033989-DE85-4D3F-BBCE-1317B4B24FE8}" destId="{EF5296B8-4809-4B45-A866-D59ACBCA799D}" srcOrd="0" destOrd="0" presId="urn:microsoft.com/office/officeart/2005/8/layout/hProcess9"/>
    <dgm:cxn modelId="{3D4ACBFF-15A6-4111-9782-5BBB04BF20FB}" srcId="{F5595288-D223-4193-AE09-77374F7EB89A}" destId="{D90089FB-53B4-40E3-9E2A-3C10EAD887C7}" srcOrd="0" destOrd="0" parTransId="{02EC9187-FACA-4351-B84F-88B2E5F004EF}" sibTransId="{3507A0B9-9F60-49C2-8991-7DED7FADF140}"/>
    <dgm:cxn modelId="{DF1F9FCE-662B-4023-9BDC-C719961E65EA}" type="presParOf" srcId="{D7CBB491-C215-44BA-8352-F35453442267}" destId="{4E6039E3-5018-419A-8C9F-847B02C628DC}" srcOrd="0" destOrd="0" presId="urn:microsoft.com/office/officeart/2005/8/layout/hProcess9"/>
    <dgm:cxn modelId="{4026A073-99E8-49DD-9FDA-8ACB15ADC2EE}" type="presParOf" srcId="{D7CBB491-C215-44BA-8352-F35453442267}" destId="{DFC1FCEF-C54E-419F-B028-593A9B262135}" srcOrd="1" destOrd="0" presId="urn:microsoft.com/office/officeart/2005/8/layout/hProcess9"/>
    <dgm:cxn modelId="{5050CDBE-CE45-44C1-AD6A-560C3CE29DF6}" type="presParOf" srcId="{DFC1FCEF-C54E-419F-B028-593A9B262135}" destId="{DCA1C8A7-1F7D-4AB3-8801-EED1CC9E793E}" srcOrd="0" destOrd="0" presId="urn:microsoft.com/office/officeart/2005/8/layout/hProcess9"/>
    <dgm:cxn modelId="{AE02C155-FEAB-43AD-A63B-343F837DB776}" type="presParOf" srcId="{DFC1FCEF-C54E-419F-B028-593A9B262135}" destId="{3B862906-3136-48D6-9F72-127505144870}" srcOrd="1" destOrd="0" presId="urn:microsoft.com/office/officeart/2005/8/layout/hProcess9"/>
    <dgm:cxn modelId="{69473596-463C-44EC-8ADD-925E1F843FCE}" type="presParOf" srcId="{DFC1FCEF-C54E-419F-B028-593A9B262135}" destId="{2989289D-B78D-4A6C-91D0-CC1CE7770E9F}" srcOrd="2" destOrd="0" presId="urn:microsoft.com/office/officeart/2005/8/layout/hProcess9"/>
    <dgm:cxn modelId="{203C3A66-10AC-4DFD-A059-A51012CDBD7D}" type="presParOf" srcId="{DFC1FCEF-C54E-419F-B028-593A9B262135}" destId="{E9F88FAA-ED1F-4A40-B22D-BF135AD97100}" srcOrd="3" destOrd="0" presId="urn:microsoft.com/office/officeart/2005/8/layout/hProcess9"/>
    <dgm:cxn modelId="{B13ED88C-BCA8-4FD5-8F13-5531F76F90C5}" type="presParOf" srcId="{DFC1FCEF-C54E-419F-B028-593A9B262135}" destId="{205149E5-9401-49C6-A95F-0C20921DFC23}" srcOrd="4" destOrd="0" presId="urn:microsoft.com/office/officeart/2005/8/layout/hProcess9"/>
    <dgm:cxn modelId="{872DD4B5-7446-4C4C-954F-E9E510C74FC6}" type="presParOf" srcId="{DFC1FCEF-C54E-419F-B028-593A9B262135}" destId="{7AB73D5F-F41F-414C-B078-F907FD231477}" srcOrd="5" destOrd="0" presId="urn:microsoft.com/office/officeart/2005/8/layout/hProcess9"/>
    <dgm:cxn modelId="{8A6D676A-F3C7-4F2D-94BE-DD7BEFF0EE1C}" type="presParOf" srcId="{DFC1FCEF-C54E-419F-B028-593A9B262135}" destId="{70013668-35DD-4DDA-A9CE-B30C26545AD7}" srcOrd="6" destOrd="0" presId="urn:microsoft.com/office/officeart/2005/8/layout/hProcess9"/>
    <dgm:cxn modelId="{9B675C59-03F6-4897-A346-03837D547ACD}" type="presParOf" srcId="{DFC1FCEF-C54E-419F-B028-593A9B262135}" destId="{8B66226E-4398-4A3A-AE60-C02376F1B2DD}" srcOrd="7" destOrd="0" presId="urn:microsoft.com/office/officeart/2005/8/layout/hProcess9"/>
    <dgm:cxn modelId="{AC3F6BEC-98DD-4D38-8636-7A944FC2F875}" type="presParOf" srcId="{DFC1FCEF-C54E-419F-B028-593A9B262135}" destId="{B333FA58-EDEB-4521-92A0-7C7F02F738BB}" srcOrd="8" destOrd="0" presId="urn:microsoft.com/office/officeart/2005/8/layout/hProcess9"/>
    <dgm:cxn modelId="{971F54AB-EE2D-4F03-B612-860304DFC0A6}" type="presParOf" srcId="{DFC1FCEF-C54E-419F-B028-593A9B262135}" destId="{5C1114EF-3778-4903-B994-9674C9FE504D}" srcOrd="9" destOrd="0" presId="urn:microsoft.com/office/officeart/2005/8/layout/hProcess9"/>
    <dgm:cxn modelId="{2A0AD99E-AD3F-4C8D-9112-D0814BB2DB3B}" type="presParOf" srcId="{DFC1FCEF-C54E-419F-B028-593A9B262135}" destId="{EF5296B8-4809-4B45-A866-D59ACBCA799D}" srcOrd="10" destOrd="0" presId="urn:microsoft.com/office/officeart/2005/8/layout/hProcess9"/>
    <dgm:cxn modelId="{D1C4C63E-B943-45B2-8BF4-7D9873B1B9FE}" type="presParOf" srcId="{DFC1FCEF-C54E-419F-B028-593A9B262135}" destId="{BB620054-0081-4057-98F2-C129A1E486AE}" srcOrd="11" destOrd="0" presId="urn:microsoft.com/office/officeart/2005/8/layout/hProcess9"/>
    <dgm:cxn modelId="{604DE35A-446B-4728-AC48-D354268F5355}" type="presParOf" srcId="{DFC1FCEF-C54E-419F-B028-593A9B262135}" destId="{8A4E32A2-3E14-435F-A917-49CA8A4DE70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4D1A35D-8897-4E76-A099-CC144C4C5B39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B843478-622A-4D21-9A29-8B8B6CC19075}">
      <dgm:prSet phldrT="[Tekst]"/>
      <dgm:spPr/>
      <dgm:t>
        <a:bodyPr/>
        <a:lstStyle/>
        <a:p>
          <a:r>
            <a:rPr lang="pl-PL" dirty="0"/>
            <a:t>Zarządzanie danymi</a:t>
          </a:r>
        </a:p>
      </dgm:t>
    </dgm:pt>
    <dgm:pt modelId="{E171DEDE-F5A8-422B-89FB-886ED152CF67}" type="parTrans" cxnId="{E0228E48-04AF-4BAF-9ED7-0E213D3470B8}">
      <dgm:prSet/>
      <dgm:spPr/>
      <dgm:t>
        <a:bodyPr/>
        <a:lstStyle/>
        <a:p>
          <a:endParaRPr lang="pl-PL"/>
        </a:p>
      </dgm:t>
    </dgm:pt>
    <dgm:pt modelId="{51C4E982-736C-4C00-82DC-74827A8EEA62}" type="sibTrans" cxnId="{E0228E48-04AF-4BAF-9ED7-0E213D3470B8}">
      <dgm:prSet/>
      <dgm:spPr/>
      <dgm:t>
        <a:bodyPr/>
        <a:lstStyle/>
        <a:p>
          <a:endParaRPr lang="pl-PL"/>
        </a:p>
      </dgm:t>
    </dgm:pt>
    <dgm:pt modelId="{1347DDBF-A43A-4619-9507-8287CE52ECB4}">
      <dgm:prSet phldrT="[Tekst]"/>
      <dgm:spPr/>
      <dgm:t>
        <a:bodyPr/>
        <a:lstStyle/>
        <a:p>
          <a:r>
            <a:rPr lang="pl-PL" dirty="0"/>
            <a:t>Log4net</a:t>
          </a:r>
        </a:p>
      </dgm:t>
    </dgm:pt>
    <dgm:pt modelId="{C2DF717F-DBE3-47C3-B20A-38BAAC27D531}" type="parTrans" cxnId="{723B2D7E-04A8-40CF-8CF4-0FB0AC59FBE7}">
      <dgm:prSet/>
      <dgm:spPr/>
      <dgm:t>
        <a:bodyPr/>
        <a:lstStyle/>
        <a:p>
          <a:endParaRPr lang="pl-PL"/>
        </a:p>
      </dgm:t>
    </dgm:pt>
    <dgm:pt modelId="{F70F6F0A-0BF1-417E-BDD3-9F70877D9421}" type="sibTrans" cxnId="{723B2D7E-04A8-40CF-8CF4-0FB0AC59FBE7}">
      <dgm:prSet/>
      <dgm:spPr/>
      <dgm:t>
        <a:bodyPr/>
        <a:lstStyle/>
        <a:p>
          <a:endParaRPr lang="pl-PL"/>
        </a:p>
      </dgm:t>
    </dgm:pt>
    <dgm:pt modelId="{5AB96AF2-B4E5-4D06-AF4D-C2AF439E56DB}">
      <dgm:prSet phldrT="[Tekst]"/>
      <dgm:spPr/>
      <dgm:t>
        <a:bodyPr/>
        <a:lstStyle/>
        <a:p>
          <a:r>
            <a:rPr lang="pl-PL" dirty="0" err="1"/>
            <a:t>Nunit</a:t>
          </a:r>
          <a:r>
            <a:rPr lang="pl-PL" dirty="0"/>
            <a:t>/</a:t>
          </a:r>
          <a:r>
            <a:rPr lang="pl-PL" dirty="0" err="1"/>
            <a:t>xUnit</a:t>
          </a:r>
          <a:endParaRPr lang="pl-PL" dirty="0"/>
        </a:p>
      </dgm:t>
    </dgm:pt>
    <dgm:pt modelId="{F3A69A50-A75A-40D8-A863-FC6DC0981838}" type="parTrans" cxnId="{9E533775-E51F-4930-ACD9-C46619460423}">
      <dgm:prSet/>
      <dgm:spPr/>
      <dgm:t>
        <a:bodyPr/>
        <a:lstStyle/>
        <a:p>
          <a:endParaRPr lang="pl-PL"/>
        </a:p>
      </dgm:t>
    </dgm:pt>
    <dgm:pt modelId="{94EE4EA4-1961-4D28-8FA5-0DA843001FD8}" type="sibTrans" cxnId="{9E533775-E51F-4930-ACD9-C46619460423}">
      <dgm:prSet/>
      <dgm:spPr/>
      <dgm:t>
        <a:bodyPr/>
        <a:lstStyle/>
        <a:p>
          <a:endParaRPr lang="pl-PL"/>
        </a:p>
      </dgm:t>
    </dgm:pt>
    <dgm:pt modelId="{10FBF721-F747-46D2-A54C-DF11A7D6EB64}">
      <dgm:prSet phldrT="[Tekst]"/>
      <dgm:spPr/>
      <dgm:t>
        <a:bodyPr/>
        <a:lstStyle/>
        <a:p>
          <a:r>
            <a:rPr lang="pl-PL" dirty="0" err="1"/>
            <a:t>Adapatacje</a:t>
          </a:r>
          <a:r>
            <a:rPr lang="pl-PL" dirty="0"/>
            <a:t> Rest/UI</a:t>
          </a:r>
        </a:p>
      </dgm:t>
    </dgm:pt>
    <dgm:pt modelId="{71FDD67C-F1B6-4359-A222-5E9FE4044614}" type="parTrans" cxnId="{B5B02878-5C22-4D62-AA23-FBE18EE8DEF5}">
      <dgm:prSet/>
      <dgm:spPr/>
      <dgm:t>
        <a:bodyPr/>
        <a:lstStyle/>
        <a:p>
          <a:endParaRPr lang="pl-PL"/>
        </a:p>
      </dgm:t>
    </dgm:pt>
    <dgm:pt modelId="{4F2F035F-37D0-4F93-B284-E43E2CA169FB}" type="sibTrans" cxnId="{B5B02878-5C22-4D62-AA23-FBE18EE8DEF5}">
      <dgm:prSet/>
      <dgm:spPr/>
      <dgm:t>
        <a:bodyPr/>
        <a:lstStyle/>
        <a:p>
          <a:endParaRPr lang="pl-PL"/>
        </a:p>
      </dgm:t>
    </dgm:pt>
    <dgm:pt modelId="{356EDECF-B74A-479D-806D-1DAEA9865FD9}">
      <dgm:prSet phldrT="[Tekst]"/>
      <dgm:spPr/>
      <dgm:t>
        <a:bodyPr/>
        <a:lstStyle/>
        <a:p>
          <a:r>
            <a:rPr lang="pl-PL" dirty="0" err="1"/>
            <a:t>Managment</a:t>
          </a:r>
          <a:r>
            <a:rPr lang="pl-PL" dirty="0"/>
            <a:t> System </a:t>
          </a:r>
          <a:r>
            <a:rPr lang="pl-PL" dirty="0" err="1"/>
            <a:t>Extend</a:t>
          </a:r>
          <a:r>
            <a:rPr lang="pl-PL" dirty="0"/>
            <a:t> Report/</a:t>
          </a:r>
          <a:r>
            <a:rPr lang="pl-PL" dirty="0" err="1"/>
            <a:t>ReportPortal</a:t>
          </a:r>
          <a:endParaRPr lang="pl-PL" dirty="0"/>
        </a:p>
      </dgm:t>
    </dgm:pt>
    <dgm:pt modelId="{991718E5-E74E-4687-A4E2-7161E742759A}" type="parTrans" cxnId="{5C066A24-DAFA-4462-9DAC-1AC161FD956A}">
      <dgm:prSet/>
      <dgm:spPr/>
      <dgm:t>
        <a:bodyPr/>
        <a:lstStyle/>
        <a:p>
          <a:endParaRPr lang="pl-PL"/>
        </a:p>
      </dgm:t>
    </dgm:pt>
    <dgm:pt modelId="{F839F29D-BF0C-41FA-A0DA-CFA3AD8A0733}" type="sibTrans" cxnId="{5C066A24-DAFA-4462-9DAC-1AC161FD956A}">
      <dgm:prSet/>
      <dgm:spPr/>
      <dgm:t>
        <a:bodyPr/>
        <a:lstStyle/>
        <a:p>
          <a:endParaRPr lang="pl-PL"/>
        </a:p>
      </dgm:t>
    </dgm:pt>
    <dgm:pt modelId="{884872A6-7B7F-48F3-817B-2605A47FEB60}" type="pres">
      <dgm:prSet presAssocID="{94D1A35D-8897-4E76-A099-CC144C4C5B39}" presName="CompostProcess" presStyleCnt="0">
        <dgm:presLayoutVars>
          <dgm:dir/>
          <dgm:resizeHandles val="exact"/>
        </dgm:presLayoutVars>
      </dgm:prSet>
      <dgm:spPr/>
    </dgm:pt>
    <dgm:pt modelId="{EC68D2AB-8E27-4FFF-9A09-8FF5AC16FD75}" type="pres">
      <dgm:prSet presAssocID="{94D1A35D-8897-4E76-A099-CC144C4C5B39}" presName="arrow" presStyleLbl="bgShp" presStyleIdx="0" presStyleCnt="1"/>
      <dgm:spPr/>
    </dgm:pt>
    <dgm:pt modelId="{94C57CC6-2635-41A7-8169-78179777935C}" type="pres">
      <dgm:prSet presAssocID="{94D1A35D-8897-4E76-A099-CC144C4C5B39}" presName="linearProcess" presStyleCnt="0"/>
      <dgm:spPr/>
    </dgm:pt>
    <dgm:pt modelId="{235EB200-A17A-471D-869E-3691BE6D2D90}" type="pres">
      <dgm:prSet presAssocID="{BB843478-622A-4D21-9A29-8B8B6CC19075}" presName="textNode" presStyleLbl="node1" presStyleIdx="0" presStyleCnt="5">
        <dgm:presLayoutVars>
          <dgm:bulletEnabled val="1"/>
        </dgm:presLayoutVars>
      </dgm:prSet>
      <dgm:spPr/>
    </dgm:pt>
    <dgm:pt modelId="{C406BCFC-86C9-4A2C-8032-14C902EC2F63}" type="pres">
      <dgm:prSet presAssocID="{51C4E982-736C-4C00-82DC-74827A8EEA62}" presName="sibTrans" presStyleCnt="0"/>
      <dgm:spPr/>
    </dgm:pt>
    <dgm:pt modelId="{0EA4915B-B6A9-4FB0-A8C6-8C22AECDABE6}" type="pres">
      <dgm:prSet presAssocID="{1347DDBF-A43A-4619-9507-8287CE52ECB4}" presName="textNode" presStyleLbl="node1" presStyleIdx="1" presStyleCnt="5">
        <dgm:presLayoutVars>
          <dgm:bulletEnabled val="1"/>
        </dgm:presLayoutVars>
      </dgm:prSet>
      <dgm:spPr/>
    </dgm:pt>
    <dgm:pt modelId="{7341F0B7-0192-47C1-AEFC-134E58E2FD9A}" type="pres">
      <dgm:prSet presAssocID="{F70F6F0A-0BF1-417E-BDD3-9F70877D9421}" presName="sibTrans" presStyleCnt="0"/>
      <dgm:spPr/>
    </dgm:pt>
    <dgm:pt modelId="{88CF4299-0AC0-4ACB-9262-F16577E46750}" type="pres">
      <dgm:prSet presAssocID="{5AB96AF2-B4E5-4D06-AF4D-C2AF439E56DB}" presName="textNode" presStyleLbl="node1" presStyleIdx="2" presStyleCnt="5">
        <dgm:presLayoutVars>
          <dgm:bulletEnabled val="1"/>
        </dgm:presLayoutVars>
      </dgm:prSet>
      <dgm:spPr/>
    </dgm:pt>
    <dgm:pt modelId="{D1A3FB4E-94B6-4C56-A94B-B0769721FD9A}" type="pres">
      <dgm:prSet presAssocID="{94EE4EA4-1961-4D28-8FA5-0DA843001FD8}" presName="sibTrans" presStyleCnt="0"/>
      <dgm:spPr/>
    </dgm:pt>
    <dgm:pt modelId="{8508CD54-63CA-4164-A424-709CFD36F96D}" type="pres">
      <dgm:prSet presAssocID="{10FBF721-F747-46D2-A54C-DF11A7D6EB64}" presName="textNode" presStyleLbl="node1" presStyleIdx="3" presStyleCnt="5">
        <dgm:presLayoutVars>
          <dgm:bulletEnabled val="1"/>
        </dgm:presLayoutVars>
      </dgm:prSet>
      <dgm:spPr/>
    </dgm:pt>
    <dgm:pt modelId="{B0A94242-6C87-4707-A0AD-2332A12E10DB}" type="pres">
      <dgm:prSet presAssocID="{4F2F035F-37D0-4F93-B284-E43E2CA169FB}" presName="sibTrans" presStyleCnt="0"/>
      <dgm:spPr/>
    </dgm:pt>
    <dgm:pt modelId="{92537EF7-18EE-4C4C-9143-B7B1F91CEF09}" type="pres">
      <dgm:prSet presAssocID="{356EDECF-B74A-479D-806D-1DAEA9865FD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5C066A24-DAFA-4462-9DAC-1AC161FD956A}" srcId="{94D1A35D-8897-4E76-A099-CC144C4C5B39}" destId="{356EDECF-B74A-479D-806D-1DAEA9865FD9}" srcOrd="4" destOrd="0" parTransId="{991718E5-E74E-4687-A4E2-7161E742759A}" sibTransId="{F839F29D-BF0C-41FA-A0DA-CFA3AD8A0733}"/>
    <dgm:cxn modelId="{E0228E48-04AF-4BAF-9ED7-0E213D3470B8}" srcId="{94D1A35D-8897-4E76-A099-CC144C4C5B39}" destId="{BB843478-622A-4D21-9A29-8B8B6CC19075}" srcOrd="0" destOrd="0" parTransId="{E171DEDE-F5A8-422B-89FB-886ED152CF67}" sibTransId="{51C4E982-736C-4C00-82DC-74827A8EEA62}"/>
    <dgm:cxn modelId="{E4DF3464-B240-4F5C-BA52-414E8690C730}" type="presOf" srcId="{10FBF721-F747-46D2-A54C-DF11A7D6EB64}" destId="{8508CD54-63CA-4164-A424-709CFD36F96D}" srcOrd="0" destOrd="0" presId="urn:microsoft.com/office/officeart/2005/8/layout/hProcess9"/>
    <dgm:cxn modelId="{9E533775-E51F-4930-ACD9-C46619460423}" srcId="{94D1A35D-8897-4E76-A099-CC144C4C5B39}" destId="{5AB96AF2-B4E5-4D06-AF4D-C2AF439E56DB}" srcOrd="2" destOrd="0" parTransId="{F3A69A50-A75A-40D8-A863-FC6DC0981838}" sibTransId="{94EE4EA4-1961-4D28-8FA5-0DA843001FD8}"/>
    <dgm:cxn modelId="{B5B02878-5C22-4D62-AA23-FBE18EE8DEF5}" srcId="{94D1A35D-8897-4E76-A099-CC144C4C5B39}" destId="{10FBF721-F747-46D2-A54C-DF11A7D6EB64}" srcOrd="3" destOrd="0" parTransId="{71FDD67C-F1B6-4359-A222-5E9FE4044614}" sibTransId="{4F2F035F-37D0-4F93-B284-E43E2CA169FB}"/>
    <dgm:cxn modelId="{723B2D7E-04A8-40CF-8CF4-0FB0AC59FBE7}" srcId="{94D1A35D-8897-4E76-A099-CC144C4C5B39}" destId="{1347DDBF-A43A-4619-9507-8287CE52ECB4}" srcOrd="1" destOrd="0" parTransId="{C2DF717F-DBE3-47C3-B20A-38BAAC27D531}" sibTransId="{F70F6F0A-0BF1-417E-BDD3-9F70877D9421}"/>
    <dgm:cxn modelId="{0DB9DF9A-6063-4AA9-818B-3ABE3D119C05}" type="presOf" srcId="{94D1A35D-8897-4E76-A099-CC144C4C5B39}" destId="{884872A6-7B7F-48F3-817B-2605A47FEB60}" srcOrd="0" destOrd="0" presId="urn:microsoft.com/office/officeart/2005/8/layout/hProcess9"/>
    <dgm:cxn modelId="{7BA184AA-94AD-4151-B5D6-603306B44520}" type="presOf" srcId="{1347DDBF-A43A-4619-9507-8287CE52ECB4}" destId="{0EA4915B-B6A9-4FB0-A8C6-8C22AECDABE6}" srcOrd="0" destOrd="0" presId="urn:microsoft.com/office/officeart/2005/8/layout/hProcess9"/>
    <dgm:cxn modelId="{5E8EC8C0-E0E1-4220-8F7A-A3B2F6AB5F51}" type="presOf" srcId="{356EDECF-B74A-479D-806D-1DAEA9865FD9}" destId="{92537EF7-18EE-4C4C-9143-B7B1F91CEF09}" srcOrd="0" destOrd="0" presId="urn:microsoft.com/office/officeart/2005/8/layout/hProcess9"/>
    <dgm:cxn modelId="{AD951EC9-4578-4238-A5A6-EC376420E649}" type="presOf" srcId="{BB843478-622A-4D21-9A29-8B8B6CC19075}" destId="{235EB200-A17A-471D-869E-3691BE6D2D90}" srcOrd="0" destOrd="0" presId="urn:microsoft.com/office/officeart/2005/8/layout/hProcess9"/>
    <dgm:cxn modelId="{8CB1BED4-CAD9-4551-B84D-FBCB2C6F1EB6}" type="presOf" srcId="{5AB96AF2-B4E5-4D06-AF4D-C2AF439E56DB}" destId="{88CF4299-0AC0-4ACB-9262-F16577E46750}" srcOrd="0" destOrd="0" presId="urn:microsoft.com/office/officeart/2005/8/layout/hProcess9"/>
    <dgm:cxn modelId="{C4A4C0BD-3F1C-412C-8777-345FA36C05A7}" type="presParOf" srcId="{884872A6-7B7F-48F3-817B-2605A47FEB60}" destId="{EC68D2AB-8E27-4FFF-9A09-8FF5AC16FD75}" srcOrd="0" destOrd="0" presId="urn:microsoft.com/office/officeart/2005/8/layout/hProcess9"/>
    <dgm:cxn modelId="{2C698A06-89BD-424C-BDBD-F7E991C7C445}" type="presParOf" srcId="{884872A6-7B7F-48F3-817B-2605A47FEB60}" destId="{94C57CC6-2635-41A7-8169-78179777935C}" srcOrd="1" destOrd="0" presId="urn:microsoft.com/office/officeart/2005/8/layout/hProcess9"/>
    <dgm:cxn modelId="{4854BC28-F0F9-4284-A281-C088520A5652}" type="presParOf" srcId="{94C57CC6-2635-41A7-8169-78179777935C}" destId="{235EB200-A17A-471D-869E-3691BE6D2D90}" srcOrd="0" destOrd="0" presId="urn:microsoft.com/office/officeart/2005/8/layout/hProcess9"/>
    <dgm:cxn modelId="{06668A1E-D73B-4B4E-96B4-80EC2CFE4D19}" type="presParOf" srcId="{94C57CC6-2635-41A7-8169-78179777935C}" destId="{C406BCFC-86C9-4A2C-8032-14C902EC2F63}" srcOrd="1" destOrd="0" presId="urn:microsoft.com/office/officeart/2005/8/layout/hProcess9"/>
    <dgm:cxn modelId="{B2DBA305-0608-4C1C-8B7C-78E65A57A476}" type="presParOf" srcId="{94C57CC6-2635-41A7-8169-78179777935C}" destId="{0EA4915B-B6A9-4FB0-A8C6-8C22AECDABE6}" srcOrd="2" destOrd="0" presId="urn:microsoft.com/office/officeart/2005/8/layout/hProcess9"/>
    <dgm:cxn modelId="{26694DBC-B2DA-4B8F-B42B-54D033640F0B}" type="presParOf" srcId="{94C57CC6-2635-41A7-8169-78179777935C}" destId="{7341F0B7-0192-47C1-AEFC-134E58E2FD9A}" srcOrd="3" destOrd="0" presId="urn:microsoft.com/office/officeart/2005/8/layout/hProcess9"/>
    <dgm:cxn modelId="{16EEA1DE-967F-4BAD-9581-67CDA8135BB1}" type="presParOf" srcId="{94C57CC6-2635-41A7-8169-78179777935C}" destId="{88CF4299-0AC0-4ACB-9262-F16577E46750}" srcOrd="4" destOrd="0" presId="urn:microsoft.com/office/officeart/2005/8/layout/hProcess9"/>
    <dgm:cxn modelId="{D373CA54-FEB5-4944-828E-BF9DA13EF7F0}" type="presParOf" srcId="{94C57CC6-2635-41A7-8169-78179777935C}" destId="{D1A3FB4E-94B6-4C56-A94B-B0769721FD9A}" srcOrd="5" destOrd="0" presId="urn:microsoft.com/office/officeart/2005/8/layout/hProcess9"/>
    <dgm:cxn modelId="{B3AC8C13-DB79-4DA6-95F8-8B6189AFE78E}" type="presParOf" srcId="{94C57CC6-2635-41A7-8169-78179777935C}" destId="{8508CD54-63CA-4164-A424-709CFD36F96D}" srcOrd="6" destOrd="0" presId="urn:microsoft.com/office/officeart/2005/8/layout/hProcess9"/>
    <dgm:cxn modelId="{F2A89037-F20B-425E-9C11-AC53E797785F}" type="presParOf" srcId="{94C57CC6-2635-41A7-8169-78179777935C}" destId="{B0A94242-6C87-4707-A0AD-2332A12E10DB}" srcOrd="7" destOrd="0" presId="urn:microsoft.com/office/officeart/2005/8/layout/hProcess9"/>
    <dgm:cxn modelId="{A93DD334-FF73-4593-AC75-BD3685B45D5A}" type="presParOf" srcId="{94C57CC6-2635-41A7-8169-78179777935C}" destId="{92537EF7-18EE-4C4C-9143-B7B1F91CEF0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5595288-D223-4193-AE09-77374F7EB89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90089FB-53B4-40E3-9E2A-3C10EAD887C7}">
      <dgm:prSet phldrT="[Tekst]"/>
      <dgm:spPr/>
      <dgm:t>
        <a:bodyPr/>
        <a:lstStyle/>
        <a:p>
          <a:r>
            <a:rPr lang="pl-PL" dirty="0" err="1"/>
            <a:t>IWebDriver</a:t>
          </a:r>
          <a:endParaRPr lang="pl-PL" dirty="0"/>
        </a:p>
      </dgm:t>
    </dgm:pt>
    <dgm:pt modelId="{02EC9187-FACA-4351-B84F-88B2E5F004EF}" type="parTrans" cxnId="{3D4ACBFF-15A6-4111-9782-5BBB04BF20FB}">
      <dgm:prSet/>
      <dgm:spPr/>
      <dgm:t>
        <a:bodyPr/>
        <a:lstStyle/>
        <a:p>
          <a:endParaRPr lang="pl-PL"/>
        </a:p>
      </dgm:t>
    </dgm:pt>
    <dgm:pt modelId="{3507A0B9-9F60-49C2-8991-7DED7FADF140}" type="sibTrans" cxnId="{3D4ACBFF-15A6-4111-9782-5BBB04BF20FB}">
      <dgm:prSet/>
      <dgm:spPr/>
      <dgm:t>
        <a:bodyPr/>
        <a:lstStyle/>
        <a:p>
          <a:endParaRPr lang="pl-PL"/>
        </a:p>
      </dgm:t>
    </dgm:pt>
    <dgm:pt modelId="{D7CBB491-C215-44BA-8352-F35453442267}" type="pres">
      <dgm:prSet presAssocID="{F5595288-D223-4193-AE09-77374F7EB89A}" presName="CompostProcess" presStyleCnt="0">
        <dgm:presLayoutVars>
          <dgm:dir/>
          <dgm:resizeHandles val="exact"/>
        </dgm:presLayoutVars>
      </dgm:prSet>
      <dgm:spPr/>
    </dgm:pt>
    <dgm:pt modelId="{4E6039E3-5018-419A-8C9F-847B02C628DC}" type="pres">
      <dgm:prSet presAssocID="{F5595288-D223-4193-AE09-77374F7EB89A}" presName="arrow" presStyleLbl="bgShp" presStyleIdx="0" presStyleCnt="1"/>
      <dgm:spPr/>
    </dgm:pt>
    <dgm:pt modelId="{DFC1FCEF-C54E-419F-B028-593A9B262135}" type="pres">
      <dgm:prSet presAssocID="{F5595288-D223-4193-AE09-77374F7EB89A}" presName="linearProcess" presStyleCnt="0"/>
      <dgm:spPr/>
    </dgm:pt>
    <dgm:pt modelId="{DCA1C8A7-1F7D-4AB3-8801-EED1CC9E793E}" type="pres">
      <dgm:prSet presAssocID="{D90089FB-53B4-40E3-9E2A-3C10EAD887C7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4C935264-0F07-4E6D-AB6E-43728CCA0BE5}" type="presOf" srcId="{D90089FB-53B4-40E3-9E2A-3C10EAD887C7}" destId="{DCA1C8A7-1F7D-4AB3-8801-EED1CC9E793E}" srcOrd="0" destOrd="0" presId="urn:microsoft.com/office/officeart/2005/8/layout/hProcess9"/>
    <dgm:cxn modelId="{36A487EF-70CD-4501-AC4C-53016055421E}" type="presOf" srcId="{F5595288-D223-4193-AE09-77374F7EB89A}" destId="{D7CBB491-C215-44BA-8352-F35453442267}" srcOrd="0" destOrd="0" presId="urn:microsoft.com/office/officeart/2005/8/layout/hProcess9"/>
    <dgm:cxn modelId="{3D4ACBFF-15A6-4111-9782-5BBB04BF20FB}" srcId="{F5595288-D223-4193-AE09-77374F7EB89A}" destId="{D90089FB-53B4-40E3-9E2A-3C10EAD887C7}" srcOrd="0" destOrd="0" parTransId="{02EC9187-FACA-4351-B84F-88B2E5F004EF}" sibTransId="{3507A0B9-9F60-49C2-8991-7DED7FADF140}"/>
    <dgm:cxn modelId="{DF1F9FCE-662B-4023-9BDC-C719961E65EA}" type="presParOf" srcId="{D7CBB491-C215-44BA-8352-F35453442267}" destId="{4E6039E3-5018-419A-8C9F-847B02C628DC}" srcOrd="0" destOrd="0" presId="urn:microsoft.com/office/officeart/2005/8/layout/hProcess9"/>
    <dgm:cxn modelId="{4026A073-99E8-49DD-9FDA-8ACB15ADC2EE}" type="presParOf" srcId="{D7CBB491-C215-44BA-8352-F35453442267}" destId="{DFC1FCEF-C54E-419F-B028-593A9B262135}" srcOrd="1" destOrd="0" presId="urn:microsoft.com/office/officeart/2005/8/layout/hProcess9"/>
    <dgm:cxn modelId="{5050CDBE-CE45-44C1-AD6A-560C3CE29DF6}" type="presParOf" srcId="{DFC1FCEF-C54E-419F-B028-593A9B262135}" destId="{DCA1C8A7-1F7D-4AB3-8801-EED1CC9E793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1C170C4-CF60-40F5-AD31-A129212B2D82}" type="doc">
      <dgm:prSet loTypeId="urn:microsoft.com/office/officeart/2005/8/layout/pyramid1" loCatId="pyramid" qsTypeId="urn:microsoft.com/office/officeart/2005/8/quickstyle/simple1" qsCatId="simple" csTypeId="urn:microsoft.com/office/officeart/2005/8/colors/colorful4" csCatId="colorful" phldr="1"/>
      <dgm:spPr/>
    </dgm:pt>
    <dgm:pt modelId="{EDE5F3F1-56B1-4F53-8F2A-FDF46046344D}">
      <dgm:prSet phldrT="[Tekst]"/>
      <dgm:spPr/>
      <dgm:t>
        <a:bodyPr/>
        <a:lstStyle/>
        <a:p>
          <a:r>
            <a:rPr lang="pl-PL" dirty="0"/>
            <a:t>UI</a:t>
          </a:r>
        </a:p>
      </dgm:t>
    </dgm:pt>
    <dgm:pt modelId="{EF223E58-EF4D-4486-9C65-68D2D6B74884}" type="parTrans" cxnId="{5E19282E-EE03-470D-B0BD-03DAC8D145B9}">
      <dgm:prSet/>
      <dgm:spPr/>
      <dgm:t>
        <a:bodyPr/>
        <a:lstStyle/>
        <a:p>
          <a:endParaRPr lang="pl-PL"/>
        </a:p>
      </dgm:t>
    </dgm:pt>
    <dgm:pt modelId="{2EB2E6D9-119F-4FDE-91FC-BDFD7A8F3745}" type="sibTrans" cxnId="{5E19282E-EE03-470D-B0BD-03DAC8D145B9}">
      <dgm:prSet/>
      <dgm:spPr/>
      <dgm:t>
        <a:bodyPr/>
        <a:lstStyle/>
        <a:p>
          <a:endParaRPr lang="pl-PL"/>
        </a:p>
      </dgm:t>
    </dgm:pt>
    <dgm:pt modelId="{252FAE47-8C35-4BFD-B65E-6EDBB8233771}">
      <dgm:prSet phldrT="[Tekst]"/>
      <dgm:spPr/>
      <dgm:t>
        <a:bodyPr/>
        <a:lstStyle/>
        <a:p>
          <a:r>
            <a:rPr lang="pl-PL" dirty="0"/>
            <a:t>API</a:t>
          </a:r>
        </a:p>
      </dgm:t>
    </dgm:pt>
    <dgm:pt modelId="{AD326AB0-EBCF-4FAC-BF99-97118FB76DA2}" type="parTrans" cxnId="{057EDFEA-B87F-40A9-903B-713C46BD3D65}">
      <dgm:prSet/>
      <dgm:spPr/>
      <dgm:t>
        <a:bodyPr/>
        <a:lstStyle/>
        <a:p>
          <a:endParaRPr lang="pl-PL"/>
        </a:p>
      </dgm:t>
    </dgm:pt>
    <dgm:pt modelId="{AFF30ADD-FA44-450F-8FC0-5518732B595C}" type="sibTrans" cxnId="{057EDFEA-B87F-40A9-903B-713C46BD3D65}">
      <dgm:prSet/>
      <dgm:spPr/>
      <dgm:t>
        <a:bodyPr/>
        <a:lstStyle/>
        <a:p>
          <a:endParaRPr lang="pl-PL"/>
        </a:p>
      </dgm:t>
    </dgm:pt>
    <dgm:pt modelId="{3DC84092-8A82-4421-B574-B7AAD70F7BD8}">
      <dgm:prSet phldrT="[Tekst]"/>
      <dgm:spPr/>
      <dgm:t>
        <a:bodyPr/>
        <a:lstStyle/>
        <a:p>
          <a:r>
            <a:rPr lang="pl-PL" dirty="0"/>
            <a:t>Integracja</a:t>
          </a:r>
        </a:p>
      </dgm:t>
    </dgm:pt>
    <dgm:pt modelId="{A922C501-F2B5-4CDD-BA9C-4CAC0E62C3D0}" type="parTrans" cxnId="{F74449E9-3DB4-4EAE-8F71-1E7D25ACF31D}">
      <dgm:prSet/>
      <dgm:spPr/>
      <dgm:t>
        <a:bodyPr/>
        <a:lstStyle/>
        <a:p>
          <a:endParaRPr lang="pl-PL"/>
        </a:p>
      </dgm:t>
    </dgm:pt>
    <dgm:pt modelId="{EF141743-7DFC-4066-AF19-9EF52A1C8F7F}" type="sibTrans" cxnId="{F74449E9-3DB4-4EAE-8F71-1E7D25ACF31D}">
      <dgm:prSet/>
      <dgm:spPr/>
      <dgm:t>
        <a:bodyPr/>
        <a:lstStyle/>
        <a:p>
          <a:endParaRPr lang="pl-PL"/>
        </a:p>
      </dgm:t>
    </dgm:pt>
    <dgm:pt modelId="{B62C3BFA-6ED6-4966-8C03-1DDD87CB23E0}">
      <dgm:prSet phldrT="[Tekst]"/>
      <dgm:spPr/>
      <dgm:t>
        <a:bodyPr/>
        <a:lstStyle/>
        <a:p>
          <a:r>
            <a:rPr lang="pl-PL" dirty="0"/>
            <a:t>Unit</a:t>
          </a:r>
        </a:p>
      </dgm:t>
    </dgm:pt>
    <dgm:pt modelId="{E4C1A67B-C565-490E-A8AF-3A96CDEC9D5A}" type="parTrans" cxnId="{5A1A9856-0D3A-44F1-923B-4A5DC79B0D61}">
      <dgm:prSet/>
      <dgm:spPr/>
      <dgm:t>
        <a:bodyPr/>
        <a:lstStyle/>
        <a:p>
          <a:endParaRPr lang="pl-PL"/>
        </a:p>
      </dgm:t>
    </dgm:pt>
    <dgm:pt modelId="{CF530616-2E29-4AA7-A734-AFA831CC346A}" type="sibTrans" cxnId="{5A1A9856-0D3A-44F1-923B-4A5DC79B0D61}">
      <dgm:prSet/>
      <dgm:spPr/>
      <dgm:t>
        <a:bodyPr/>
        <a:lstStyle/>
        <a:p>
          <a:endParaRPr lang="pl-PL"/>
        </a:p>
      </dgm:t>
    </dgm:pt>
    <dgm:pt modelId="{8ADF3D81-2619-4FFF-A091-10E3668F0230}" type="pres">
      <dgm:prSet presAssocID="{51C170C4-CF60-40F5-AD31-A129212B2D82}" presName="Name0" presStyleCnt="0">
        <dgm:presLayoutVars>
          <dgm:dir/>
          <dgm:animLvl val="lvl"/>
          <dgm:resizeHandles val="exact"/>
        </dgm:presLayoutVars>
      </dgm:prSet>
      <dgm:spPr/>
    </dgm:pt>
    <dgm:pt modelId="{FE86EDA0-6F28-468B-8D51-7DD78DFF8D86}" type="pres">
      <dgm:prSet presAssocID="{EDE5F3F1-56B1-4F53-8F2A-FDF46046344D}" presName="Name8" presStyleCnt="0"/>
      <dgm:spPr/>
    </dgm:pt>
    <dgm:pt modelId="{33899626-DC04-4851-9DE8-07EE49A9AE82}" type="pres">
      <dgm:prSet presAssocID="{EDE5F3F1-56B1-4F53-8F2A-FDF46046344D}" presName="level" presStyleLbl="node1" presStyleIdx="0" presStyleCnt="4">
        <dgm:presLayoutVars>
          <dgm:chMax val="1"/>
          <dgm:bulletEnabled val="1"/>
        </dgm:presLayoutVars>
      </dgm:prSet>
      <dgm:spPr/>
    </dgm:pt>
    <dgm:pt modelId="{B9423BF3-4D86-41B0-A94B-24BC0A3BA323}" type="pres">
      <dgm:prSet presAssocID="{EDE5F3F1-56B1-4F53-8F2A-FDF46046344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BA297D-9E6F-4996-A1BB-E77B157B2836}" type="pres">
      <dgm:prSet presAssocID="{252FAE47-8C35-4BFD-B65E-6EDBB8233771}" presName="Name8" presStyleCnt="0"/>
      <dgm:spPr/>
    </dgm:pt>
    <dgm:pt modelId="{B5B9A959-C84B-4C7D-A375-127F62400D86}" type="pres">
      <dgm:prSet presAssocID="{252FAE47-8C35-4BFD-B65E-6EDBB8233771}" presName="level" presStyleLbl="node1" presStyleIdx="1" presStyleCnt="4">
        <dgm:presLayoutVars>
          <dgm:chMax val="1"/>
          <dgm:bulletEnabled val="1"/>
        </dgm:presLayoutVars>
      </dgm:prSet>
      <dgm:spPr/>
    </dgm:pt>
    <dgm:pt modelId="{18C3C078-52E5-4F75-AD5F-00DD952E34C6}" type="pres">
      <dgm:prSet presAssocID="{252FAE47-8C35-4BFD-B65E-6EDBB823377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9ABED6F-ECAC-4800-A7EF-6997C24C9387}" type="pres">
      <dgm:prSet presAssocID="{3DC84092-8A82-4421-B574-B7AAD70F7BD8}" presName="Name8" presStyleCnt="0"/>
      <dgm:spPr/>
    </dgm:pt>
    <dgm:pt modelId="{C5216A55-55DC-4C3C-8909-D59938B8063E}" type="pres">
      <dgm:prSet presAssocID="{3DC84092-8A82-4421-B574-B7AAD70F7BD8}" presName="level" presStyleLbl="node1" presStyleIdx="2" presStyleCnt="4">
        <dgm:presLayoutVars>
          <dgm:chMax val="1"/>
          <dgm:bulletEnabled val="1"/>
        </dgm:presLayoutVars>
      </dgm:prSet>
      <dgm:spPr/>
    </dgm:pt>
    <dgm:pt modelId="{98E9806D-33B1-46B3-957A-39641DE4FD09}" type="pres">
      <dgm:prSet presAssocID="{3DC84092-8A82-4421-B574-B7AAD70F7BD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1801574-25D7-4725-8831-EF69C8ABD3D2}" type="pres">
      <dgm:prSet presAssocID="{B62C3BFA-6ED6-4966-8C03-1DDD87CB23E0}" presName="Name8" presStyleCnt="0"/>
      <dgm:spPr/>
    </dgm:pt>
    <dgm:pt modelId="{F41BB923-8AEA-4C35-BFD8-B2CFBF540BC6}" type="pres">
      <dgm:prSet presAssocID="{B62C3BFA-6ED6-4966-8C03-1DDD87CB23E0}" presName="level" presStyleLbl="node1" presStyleIdx="3" presStyleCnt="4">
        <dgm:presLayoutVars>
          <dgm:chMax val="1"/>
          <dgm:bulletEnabled val="1"/>
        </dgm:presLayoutVars>
      </dgm:prSet>
      <dgm:spPr/>
    </dgm:pt>
    <dgm:pt modelId="{266577C8-D71C-45BA-889F-5A32C7DEF970}" type="pres">
      <dgm:prSet presAssocID="{B62C3BFA-6ED6-4966-8C03-1DDD87CB23E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CBB4B11-AE97-4ADD-B045-F1EC57D0E34E}" type="presOf" srcId="{EDE5F3F1-56B1-4F53-8F2A-FDF46046344D}" destId="{33899626-DC04-4851-9DE8-07EE49A9AE82}" srcOrd="0" destOrd="0" presId="urn:microsoft.com/office/officeart/2005/8/layout/pyramid1"/>
    <dgm:cxn modelId="{5E19282E-EE03-470D-B0BD-03DAC8D145B9}" srcId="{51C170C4-CF60-40F5-AD31-A129212B2D82}" destId="{EDE5F3F1-56B1-4F53-8F2A-FDF46046344D}" srcOrd="0" destOrd="0" parTransId="{EF223E58-EF4D-4486-9C65-68D2D6B74884}" sibTransId="{2EB2E6D9-119F-4FDE-91FC-BDFD7A8F3745}"/>
    <dgm:cxn modelId="{21FA8C42-40AF-4C17-A6B3-A7F4D403616C}" type="presOf" srcId="{252FAE47-8C35-4BFD-B65E-6EDBB8233771}" destId="{18C3C078-52E5-4F75-AD5F-00DD952E34C6}" srcOrd="1" destOrd="0" presId="urn:microsoft.com/office/officeart/2005/8/layout/pyramid1"/>
    <dgm:cxn modelId="{5707C946-7E8C-4F3F-9E5C-419F8107DB9A}" type="presOf" srcId="{B62C3BFA-6ED6-4966-8C03-1DDD87CB23E0}" destId="{266577C8-D71C-45BA-889F-5A32C7DEF970}" srcOrd="1" destOrd="0" presId="urn:microsoft.com/office/officeart/2005/8/layout/pyramid1"/>
    <dgm:cxn modelId="{5A1A9856-0D3A-44F1-923B-4A5DC79B0D61}" srcId="{51C170C4-CF60-40F5-AD31-A129212B2D82}" destId="{B62C3BFA-6ED6-4966-8C03-1DDD87CB23E0}" srcOrd="3" destOrd="0" parTransId="{E4C1A67B-C565-490E-A8AF-3A96CDEC9D5A}" sibTransId="{CF530616-2E29-4AA7-A734-AFA831CC346A}"/>
    <dgm:cxn modelId="{8F8EEA75-A599-48D4-AF04-AD36388280A0}" type="presOf" srcId="{252FAE47-8C35-4BFD-B65E-6EDBB8233771}" destId="{B5B9A959-C84B-4C7D-A375-127F62400D86}" srcOrd="0" destOrd="0" presId="urn:microsoft.com/office/officeart/2005/8/layout/pyramid1"/>
    <dgm:cxn modelId="{E49C0582-74F1-4FDD-9E91-7E0D6F0D7AF1}" type="presOf" srcId="{3DC84092-8A82-4421-B574-B7AAD70F7BD8}" destId="{C5216A55-55DC-4C3C-8909-D59938B8063E}" srcOrd="0" destOrd="0" presId="urn:microsoft.com/office/officeart/2005/8/layout/pyramid1"/>
    <dgm:cxn modelId="{71C134B3-B332-4347-8098-B3BFD2C173E7}" type="presOf" srcId="{B62C3BFA-6ED6-4966-8C03-1DDD87CB23E0}" destId="{F41BB923-8AEA-4C35-BFD8-B2CFBF540BC6}" srcOrd="0" destOrd="0" presId="urn:microsoft.com/office/officeart/2005/8/layout/pyramid1"/>
    <dgm:cxn modelId="{22DA06B5-84C6-4D35-851C-DEF23EF2C55D}" type="presOf" srcId="{3DC84092-8A82-4421-B574-B7AAD70F7BD8}" destId="{98E9806D-33B1-46B3-957A-39641DE4FD09}" srcOrd="1" destOrd="0" presId="urn:microsoft.com/office/officeart/2005/8/layout/pyramid1"/>
    <dgm:cxn modelId="{54DB03BB-A6FB-4C00-841D-025379129E45}" type="presOf" srcId="{51C170C4-CF60-40F5-AD31-A129212B2D82}" destId="{8ADF3D81-2619-4FFF-A091-10E3668F0230}" srcOrd="0" destOrd="0" presId="urn:microsoft.com/office/officeart/2005/8/layout/pyramid1"/>
    <dgm:cxn modelId="{F74449E9-3DB4-4EAE-8F71-1E7D25ACF31D}" srcId="{51C170C4-CF60-40F5-AD31-A129212B2D82}" destId="{3DC84092-8A82-4421-B574-B7AAD70F7BD8}" srcOrd="2" destOrd="0" parTransId="{A922C501-F2B5-4CDD-BA9C-4CAC0E62C3D0}" sibTransId="{EF141743-7DFC-4066-AF19-9EF52A1C8F7F}"/>
    <dgm:cxn modelId="{057EDFEA-B87F-40A9-903B-713C46BD3D65}" srcId="{51C170C4-CF60-40F5-AD31-A129212B2D82}" destId="{252FAE47-8C35-4BFD-B65E-6EDBB8233771}" srcOrd="1" destOrd="0" parTransId="{AD326AB0-EBCF-4FAC-BF99-97118FB76DA2}" sibTransId="{AFF30ADD-FA44-450F-8FC0-5518732B595C}"/>
    <dgm:cxn modelId="{1C00B6F0-1988-49A0-B75E-AB59D44BF868}" type="presOf" srcId="{EDE5F3F1-56B1-4F53-8F2A-FDF46046344D}" destId="{B9423BF3-4D86-41B0-A94B-24BC0A3BA323}" srcOrd="1" destOrd="0" presId="urn:microsoft.com/office/officeart/2005/8/layout/pyramid1"/>
    <dgm:cxn modelId="{36DAB657-3C93-4A22-9E2E-D5F140A48C51}" type="presParOf" srcId="{8ADF3D81-2619-4FFF-A091-10E3668F0230}" destId="{FE86EDA0-6F28-468B-8D51-7DD78DFF8D86}" srcOrd="0" destOrd="0" presId="urn:microsoft.com/office/officeart/2005/8/layout/pyramid1"/>
    <dgm:cxn modelId="{7EA48A67-58B4-4E9B-9C61-43B668388549}" type="presParOf" srcId="{FE86EDA0-6F28-468B-8D51-7DD78DFF8D86}" destId="{33899626-DC04-4851-9DE8-07EE49A9AE82}" srcOrd="0" destOrd="0" presId="urn:microsoft.com/office/officeart/2005/8/layout/pyramid1"/>
    <dgm:cxn modelId="{813CA3D4-C24E-4861-842C-970B25F59483}" type="presParOf" srcId="{FE86EDA0-6F28-468B-8D51-7DD78DFF8D86}" destId="{B9423BF3-4D86-41B0-A94B-24BC0A3BA323}" srcOrd="1" destOrd="0" presId="urn:microsoft.com/office/officeart/2005/8/layout/pyramid1"/>
    <dgm:cxn modelId="{CB40E58A-2A1E-4635-A44C-D84E3193837E}" type="presParOf" srcId="{8ADF3D81-2619-4FFF-A091-10E3668F0230}" destId="{1FBA297D-9E6F-4996-A1BB-E77B157B2836}" srcOrd="1" destOrd="0" presId="urn:microsoft.com/office/officeart/2005/8/layout/pyramid1"/>
    <dgm:cxn modelId="{110467B0-29AB-4AB4-B65A-FF01CCE6165E}" type="presParOf" srcId="{1FBA297D-9E6F-4996-A1BB-E77B157B2836}" destId="{B5B9A959-C84B-4C7D-A375-127F62400D86}" srcOrd="0" destOrd="0" presId="urn:microsoft.com/office/officeart/2005/8/layout/pyramid1"/>
    <dgm:cxn modelId="{6DF228B7-70A7-46B2-8D04-B801E685BCDF}" type="presParOf" srcId="{1FBA297D-9E6F-4996-A1BB-E77B157B2836}" destId="{18C3C078-52E5-4F75-AD5F-00DD952E34C6}" srcOrd="1" destOrd="0" presId="urn:microsoft.com/office/officeart/2005/8/layout/pyramid1"/>
    <dgm:cxn modelId="{B1FF76D7-825A-4036-8FE4-B5378077E9A0}" type="presParOf" srcId="{8ADF3D81-2619-4FFF-A091-10E3668F0230}" destId="{39ABED6F-ECAC-4800-A7EF-6997C24C9387}" srcOrd="2" destOrd="0" presId="urn:microsoft.com/office/officeart/2005/8/layout/pyramid1"/>
    <dgm:cxn modelId="{92A4DE7B-8D2B-4CAE-AE76-3D934BC90B32}" type="presParOf" srcId="{39ABED6F-ECAC-4800-A7EF-6997C24C9387}" destId="{C5216A55-55DC-4C3C-8909-D59938B8063E}" srcOrd="0" destOrd="0" presId="urn:microsoft.com/office/officeart/2005/8/layout/pyramid1"/>
    <dgm:cxn modelId="{4764EB14-AD81-4CFC-8A79-9F780FA8C089}" type="presParOf" srcId="{39ABED6F-ECAC-4800-A7EF-6997C24C9387}" destId="{98E9806D-33B1-46B3-957A-39641DE4FD09}" srcOrd="1" destOrd="0" presId="urn:microsoft.com/office/officeart/2005/8/layout/pyramid1"/>
    <dgm:cxn modelId="{28B016C7-7236-4016-A138-7058021E8582}" type="presParOf" srcId="{8ADF3D81-2619-4FFF-A091-10E3668F0230}" destId="{51801574-25D7-4725-8831-EF69C8ABD3D2}" srcOrd="3" destOrd="0" presId="urn:microsoft.com/office/officeart/2005/8/layout/pyramid1"/>
    <dgm:cxn modelId="{2ED004EB-6370-4CFE-827A-C7836E02A084}" type="presParOf" srcId="{51801574-25D7-4725-8831-EF69C8ABD3D2}" destId="{F41BB923-8AEA-4C35-BFD8-B2CFBF540BC6}" srcOrd="0" destOrd="0" presId="urn:microsoft.com/office/officeart/2005/8/layout/pyramid1"/>
    <dgm:cxn modelId="{519B0615-ECD0-41BA-9802-25B5BF12B71F}" type="presParOf" srcId="{51801574-25D7-4725-8831-EF69C8ABD3D2}" destId="{266577C8-D71C-45BA-889F-5A32C7DEF97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4D1A35D-8897-4E76-A099-CC144C4C5B39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B843478-622A-4D21-9A29-8B8B6CC19075}">
      <dgm:prSet phldrT="[Tekst]"/>
      <dgm:spPr/>
      <dgm:t>
        <a:bodyPr/>
        <a:lstStyle/>
        <a:p>
          <a:r>
            <a:rPr lang="pl-PL" dirty="0"/>
            <a:t>Podstawy REST</a:t>
          </a:r>
        </a:p>
      </dgm:t>
    </dgm:pt>
    <dgm:pt modelId="{E171DEDE-F5A8-422B-89FB-886ED152CF67}" type="parTrans" cxnId="{E0228E48-04AF-4BAF-9ED7-0E213D3470B8}">
      <dgm:prSet/>
      <dgm:spPr/>
      <dgm:t>
        <a:bodyPr/>
        <a:lstStyle/>
        <a:p>
          <a:endParaRPr lang="pl-PL"/>
        </a:p>
      </dgm:t>
    </dgm:pt>
    <dgm:pt modelId="{51C4E982-736C-4C00-82DC-74827A8EEA62}" type="sibTrans" cxnId="{E0228E48-04AF-4BAF-9ED7-0E213D3470B8}">
      <dgm:prSet/>
      <dgm:spPr/>
      <dgm:t>
        <a:bodyPr/>
        <a:lstStyle/>
        <a:p>
          <a:endParaRPr lang="pl-PL"/>
        </a:p>
      </dgm:t>
    </dgm:pt>
    <dgm:pt modelId="{1347DDBF-A43A-4619-9507-8287CE52ECB4}">
      <dgm:prSet phldrT="[Tekst]"/>
      <dgm:spPr/>
      <dgm:t>
        <a:bodyPr/>
        <a:lstStyle/>
        <a:p>
          <a:r>
            <a:rPr lang="pl-PL" dirty="0" err="1"/>
            <a:t>Postman</a:t>
          </a:r>
          <a:endParaRPr lang="pl-PL" dirty="0"/>
        </a:p>
      </dgm:t>
    </dgm:pt>
    <dgm:pt modelId="{C2DF717F-DBE3-47C3-B20A-38BAAC27D531}" type="parTrans" cxnId="{723B2D7E-04A8-40CF-8CF4-0FB0AC59FBE7}">
      <dgm:prSet/>
      <dgm:spPr/>
      <dgm:t>
        <a:bodyPr/>
        <a:lstStyle/>
        <a:p>
          <a:endParaRPr lang="pl-PL"/>
        </a:p>
      </dgm:t>
    </dgm:pt>
    <dgm:pt modelId="{F70F6F0A-0BF1-417E-BDD3-9F70877D9421}" type="sibTrans" cxnId="{723B2D7E-04A8-40CF-8CF4-0FB0AC59FBE7}">
      <dgm:prSet/>
      <dgm:spPr/>
      <dgm:t>
        <a:bodyPr/>
        <a:lstStyle/>
        <a:p>
          <a:endParaRPr lang="pl-PL"/>
        </a:p>
      </dgm:t>
    </dgm:pt>
    <dgm:pt modelId="{5AB96AF2-B4E5-4D06-AF4D-C2AF439E56DB}">
      <dgm:prSet phldrT="[Tekst]"/>
      <dgm:spPr/>
      <dgm:t>
        <a:bodyPr/>
        <a:lstStyle/>
        <a:p>
          <a:r>
            <a:rPr lang="pl-PL" dirty="0" err="1"/>
            <a:t>RestSharp</a:t>
          </a:r>
          <a:endParaRPr lang="pl-PL" dirty="0"/>
        </a:p>
      </dgm:t>
    </dgm:pt>
    <dgm:pt modelId="{F3A69A50-A75A-40D8-A863-FC6DC0981838}" type="parTrans" cxnId="{9E533775-E51F-4930-ACD9-C46619460423}">
      <dgm:prSet/>
      <dgm:spPr/>
      <dgm:t>
        <a:bodyPr/>
        <a:lstStyle/>
        <a:p>
          <a:endParaRPr lang="pl-PL"/>
        </a:p>
      </dgm:t>
    </dgm:pt>
    <dgm:pt modelId="{94EE4EA4-1961-4D28-8FA5-0DA843001FD8}" type="sibTrans" cxnId="{9E533775-E51F-4930-ACD9-C46619460423}">
      <dgm:prSet/>
      <dgm:spPr/>
      <dgm:t>
        <a:bodyPr/>
        <a:lstStyle/>
        <a:p>
          <a:endParaRPr lang="pl-PL"/>
        </a:p>
      </dgm:t>
    </dgm:pt>
    <dgm:pt modelId="{10FBF721-F747-46D2-A54C-DF11A7D6EB64}">
      <dgm:prSet phldrT="[Tekst]"/>
      <dgm:spPr/>
      <dgm:t>
        <a:bodyPr/>
        <a:lstStyle/>
        <a:p>
          <a:r>
            <a:rPr lang="pl-PL" dirty="0" err="1"/>
            <a:t>Request</a:t>
          </a:r>
          <a:r>
            <a:rPr lang="pl-PL" dirty="0"/>
            <a:t> Model </a:t>
          </a:r>
          <a:r>
            <a:rPr lang="pl-PL" dirty="0" err="1"/>
            <a:t>Pattern</a:t>
          </a:r>
          <a:endParaRPr lang="pl-PL" dirty="0"/>
        </a:p>
      </dgm:t>
    </dgm:pt>
    <dgm:pt modelId="{71FDD67C-F1B6-4359-A222-5E9FE4044614}" type="parTrans" cxnId="{B5B02878-5C22-4D62-AA23-FBE18EE8DEF5}">
      <dgm:prSet/>
      <dgm:spPr/>
      <dgm:t>
        <a:bodyPr/>
        <a:lstStyle/>
        <a:p>
          <a:endParaRPr lang="pl-PL"/>
        </a:p>
      </dgm:t>
    </dgm:pt>
    <dgm:pt modelId="{4F2F035F-37D0-4F93-B284-E43E2CA169FB}" type="sibTrans" cxnId="{B5B02878-5C22-4D62-AA23-FBE18EE8DEF5}">
      <dgm:prSet/>
      <dgm:spPr/>
      <dgm:t>
        <a:bodyPr/>
        <a:lstStyle/>
        <a:p>
          <a:endParaRPr lang="pl-PL"/>
        </a:p>
      </dgm:t>
    </dgm:pt>
    <dgm:pt modelId="{356EDECF-B74A-479D-806D-1DAEA9865FD9}">
      <dgm:prSet phldrT="[Tekst]"/>
      <dgm:spPr/>
      <dgm:t>
        <a:bodyPr/>
        <a:lstStyle/>
        <a:p>
          <a:r>
            <a:rPr lang="pl-PL" dirty="0"/>
            <a:t>Dane do testów</a:t>
          </a:r>
        </a:p>
      </dgm:t>
    </dgm:pt>
    <dgm:pt modelId="{991718E5-E74E-4687-A4E2-7161E742759A}" type="parTrans" cxnId="{5C066A24-DAFA-4462-9DAC-1AC161FD956A}">
      <dgm:prSet/>
      <dgm:spPr/>
      <dgm:t>
        <a:bodyPr/>
        <a:lstStyle/>
        <a:p>
          <a:endParaRPr lang="pl-PL"/>
        </a:p>
      </dgm:t>
    </dgm:pt>
    <dgm:pt modelId="{F839F29D-BF0C-41FA-A0DA-CFA3AD8A0733}" type="sibTrans" cxnId="{5C066A24-DAFA-4462-9DAC-1AC161FD956A}">
      <dgm:prSet/>
      <dgm:spPr/>
      <dgm:t>
        <a:bodyPr/>
        <a:lstStyle/>
        <a:p>
          <a:endParaRPr lang="pl-PL"/>
        </a:p>
      </dgm:t>
    </dgm:pt>
    <dgm:pt modelId="{884872A6-7B7F-48F3-817B-2605A47FEB60}" type="pres">
      <dgm:prSet presAssocID="{94D1A35D-8897-4E76-A099-CC144C4C5B39}" presName="CompostProcess" presStyleCnt="0">
        <dgm:presLayoutVars>
          <dgm:dir/>
          <dgm:resizeHandles val="exact"/>
        </dgm:presLayoutVars>
      </dgm:prSet>
      <dgm:spPr/>
    </dgm:pt>
    <dgm:pt modelId="{EC68D2AB-8E27-4FFF-9A09-8FF5AC16FD75}" type="pres">
      <dgm:prSet presAssocID="{94D1A35D-8897-4E76-A099-CC144C4C5B39}" presName="arrow" presStyleLbl="bgShp" presStyleIdx="0" presStyleCnt="1"/>
      <dgm:spPr/>
    </dgm:pt>
    <dgm:pt modelId="{94C57CC6-2635-41A7-8169-78179777935C}" type="pres">
      <dgm:prSet presAssocID="{94D1A35D-8897-4E76-A099-CC144C4C5B39}" presName="linearProcess" presStyleCnt="0"/>
      <dgm:spPr/>
    </dgm:pt>
    <dgm:pt modelId="{235EB200-A17A-471D-869E-3691BE6D2D90}" type="pres">
      <dgm:prSet presAssocID="{BB843478-622A-4D21-9A29-8B8B6CC19075}" presName="textNode" presStyleLbl="node1" presStyleIdx="0" presStyleCnt="5">
        <dgm:presLayoutVars>
          <dgm:bulletEnabled val="1"/>
        </dgm:presLayoutVars>
      </dgm:prSet>
      <dgm:spPr/>
    </dgm:pt>
    <dgm:pt modelId="{C406BCFC-86C9-4A2C-8032-14C902EC2F63}" type="pres">
      <dgm:prSet presAssocID="{51C4E982-736C-4C00-82DC-74827A8EEA62}" presName="sibTrans" presStyleCnt="0"/>
      <dgm:spPr/>
    </dgm:pt>
    <dgm:pt modelId="{0EA4915B-B6A9-4FB0-A8C6-8C22AECDABE6}" type="pres">
      <dgm:prSet presAssocID="{1347DDBF-A43A-4619-9507-8287CE52ECB4}" presName="textNode" presStyleLbl="node1" presStyleIdx="1" presStyleCnt="5">
        <dgm:presLayoutVars>
          <dgm:bulletEnabled val="1"/>
        </dgm:presLayoutVars>
      </dgm:prSet>
      <dgm:spPr/>
    </dgm:pt>
    <dgm:pt modelId="{7341F0B7-0192-47C1-AEFC-134E58E2FD9A}" type="pres">
      <dgm:prSet presAssocID="{F70F6F0A-0BF1-417E-BDD3-9F70877D9421}" presName="sibTrans" presStyleCnt="0"/>
      <dgm:spPr/>
    </dgm:pt>
    <dgm:pt modelId="{88CF4299-0AC0-4ACB-9262-F16577E46750}" type="pres">
      <dgm:prSet presAssocID="{5AB96AF2-B4E5-4D06-AF4D-C2AF439E56DB}" presName="textNode" presStyleLbl="node1" presStyleIdx="2" presStyleCnt="5">
        <dgm:presLayoutVars>
          <dgm:bulletEnabled val="1"/>
        </dgm:presLayoutVars>
      </dgm:prSet>
      <dgm:spPr/>
    </dgm:pt>
    <dgm:pt modelId="{D1A3FB4E-94B6-4C56-A94B-B0769721FD9A}" type="pres">
      <dgm:prSet presAssocID="{94EE4EA4-1961-4D28-8FA5-0DA843001FD8}" presName="sibTrans" presStyleCnt="0"/>
      <dgm:spPr/>
    </dgm:pt>
    <dgm:pt modelId="{8508CD54-63CA-4164-A424-709CFD36F96D}" type="pres">
      <dgm:prSet presAssocID="{10FBF721-F747-46D2-A54C-DF11A7D6EB64}" presName="textNode" presStyleLbl="node1" presStyleIdx="3" presStyleCnt="5">
        <dgm:presLayoutVars>
          <dgm:bulletEnabled val="1"/>
        </dgm:presLayoutVars>
      </dgm:prSet>
      <dgm:spPr/>
    </dgm:pt>
    <dgm:pt modelId="{B0A94242-6C87-4707-A0AD-2332A12E10DB}" type="pres">
      <dgm:prSet presAssocID="{4F2F035F-37D0-4F93-B284-E43E2CA169FB}" presName="sibTrans" presStyleCnt="0"/>
      <dgm:spPr/>
    </dgm:pt>
    <dgm:pt modelId="{92537EF7-18EE-4C4C-9143-B7B1F91CEF09}" type="pres">
      <dgm:prSet presAssocID="{356EDECF-B74A-479D-806D-1DAEA9865FD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5C066A24-DAFA-4462-9DAC-1AC161FD956A}" srcId="{94D1A35D-8897-4E76-A099-CC144C4C5B39}" destId="{356EDECF-B74A-479D-806D-1DAEA9865FD9}" srcOrd="4" destOrd="0" parTransId="{991718E5-E74E-4687-A4E2-7161E742759A}" sibTransId="{F839F29D-BF0C-41FA-A0DA-CFA3AD8A0733}"/>
    <dgm:cxn modelId="{E0228E48-04AF-4BAF-9ED7-0E213D3470B8}" srcId="{94D1A35D-8897-4E76-A099-CC144C4C5B39}" destId="{BB843478-622A-4D21-9A29-8B8B6CC19075}" srcOrd="0" destOrd="0" parTransId="{E171DEDE-F5A8-422B-89FB-886ED152CF67}" sibTransId="{51C4E982-736C-4C00-82DC-74827A8EEA62}"/>
    <dgm:cxn modelId="{E4DF3464-B240-4F5C-BA52-414E8690C730}" type="presOf" srcId="{10FBF721-F747-46D2-A54C-DF11A7D6EB64}" destId="{8508CD54-63CA-4164-A424-709CFD36F96D}" srcOrd="0" destOrd="0" presId="urn:microsoft.com/office/officeart/2005/8/layout/hProcess9"/>
    <dgm:cxn modelId="{9E533775-E51F-4930-ACD9-C46619460423}" srcId="{94D1A35D-8897-4E76-A099-CC144C4C5B39}" destId="{5AB96AF2-B4E5-4D06-AF4D-C2AF439E56DB}" srcOrd="2" destOrd="0" parTransId="{F3A69A50-A75A-40D8-A863-FC6DC0981838}" sibTransId="{94EE4EA4-1961-4D28-8FA5-0DA843001FD8}"/>
    <dgm:cxn modelId="{B5B02878-5C22-4D62-AA23-FBE18EE8DEF5}" srcId="{94D1A35D-8897-4E76-A099-CC144C4C5B39}" destId="{10FBF721-F747-46D2-A54C-DF11A7D6EB64}" srcOrd="3" destOrd="0" parTransId="{71FDD67C-F1B6-4359-A222-5E9FE4044614}" sibTransId="{4F2F035F-37D0-4F93-B284-E43E2CA169FB}"/>
    <dgm:cxn modelId="{723B2D7E-04A8-40CF-8CF4-0FB0AC59FBE7}" srcId="{94D1A35D-8897-4E76-A099-CC144C4C5B39}" destId="{1347DDBF-A43A-4619-9507-8287CE52ECB4}" srcOrd="1" destOrd="0" parTransId="{C2DF717F-DBE3-47C3-B20A-38BAAC27D531}" sibTransId="{F70F6F0A-0BF1-417E-BDD3-9F70877D9421}"/>
    <dgm:cxn modelId="{0DB9DF9A-6063-4AA9-818B-3ABE3D119C05}" type="presOf" srcId="{94D1A35D-8897-4E76-A099-CC144C4C5B39}" destId="{884872A6-7B7F-48F3-817B-2605A47FEB60}" srcOrd="0" destOrd="0" presId="urn:microsoft.com/office/officeart/2005/8/layout/hProcess9"/>
    <dgm:cxn modelId="{7BA184AA-94AD-4151-B5D6-603306B44520}" type="presOf" srcId="{1347DDBF-A43A-4619-9507-8287CE52ECB4}" destId="{0EA4915B-B6A9-4FB0-A8C6-8C22AECDABE6}" srcOrd="0" destOrd="0" presId="urn:microsoft.com/office/officeart/2005/8/layout/hProcess9"/>
    <dgm:cxn modelId="{5E8EC8C0-E0E1-4220-8F7A-A3B2F6AB5F51}" type="presOf" srcId="{356EDECF-B74A-479D-806D-1DAEA9865FD9}" destId="{92537EF7-18EE-4C4C-9143-B7B1F91CEF09}" srcOrd="0" destOrd="0" presId="urn:microsoft.com/office/officeart/2005/8/layout/hProcess9"/>
    <dgm:cxn modelId="{AD951EC9-4578-4238-A5A6-EC376420E649}" type="presOf" srcId="{BB843478-622A-4D21-9A29-8B8B6CC19075}" destId="{235EB200-A17A-471D-869E-3691BE6D2D90}" srcOrd="0" destOrd="0" presId="urn:microsoft.com/office/officeart/2005/8/layout/hProcess9"/>
    <dgm:cxn modelId="{8CB1BED4-CAD9-4551-B84D-FBCB2C6F1EB6}" type="presOf" srcId="{5AB96AF2-B4E5-4D06-AF4D-C2AF439E56DB}" destId="{88CF4299-0AC0-4ACB-9262-F16577E46750}" srcOrd="0" destOrd="0" presId="urn:microsoft.com/office/officeart/2005/8/layout/hProcess9"/>
    <dgm:cxn modelId="{C4A4C0BD-3F1C-412C-8777-345FA36C05A7}" type="presParOf" srcId="{884872A6-7B7F-48F3-817B-2605A47FEB60}" destId="{EC68D2AB-8E27-4FFF-9A09-8FF5AC16FD75}" srcOrd="0" destOrd="0" presId="urn:microsoft.com/office/officeart/2005/8/layout/hProcess9"/>
    <dgm:cxn modelId="{2C698A06-89BD-424C-BDBD-F7E991C7C445}" type="presParOf" srcId="{884872A6-7B7F-48F3-817B-2605A47FEB60}" destId="{94C57CC6-2635-41A7-8169-78179777935C}" srcOrd="1" destOrd="0" presId="urn:microsoft.com/office/officeart/2005/8/layout/hProcess9"/>
    <dgm:cxn modelId="{4854BC28-F0F9-4284-A281-C088520A5652}" type="presParOf" srcId="{94C57CC6-2635-41A7-8169-78179777935C}" destId="{235EB200-A17A-471D-869E-3691BE6D2D90}" srcOrd="0" destOrd="0" presId="urn:microsoft.com/office/officeart/2005/8/layout/hProcess9"/>
    <dgm:cxn modelId="{06668A1E-D73B-4B4E-96B4-80EC2CFE4D19}" type="presParOf" srcId="{94C57CC6-2635-41A7-8169-78179777935C}" destId="{C406BCFC-86C9-4A2C-8032-14C902EC2F63}" srcOrd="1" destOrd="0" presId="urn:microsoft.com/office/officeart/2005/8/layout/hProcess9"/>
    <dgm:cxn modelId="{B2DBA305-0608-4C1C-8B7C-78E65A57A476}" type="presParOf" srcId="{94C57CC6-2635-41A7-8169-78179777935C}" destId="{0EA4915B-B6A9-4FB0-A8C6-8C22AECDABE6}" srcOrd="2" destOrd="0" presId="urn:microsoft.com/office/officeart/2005/8/layout/hProcess9"/>
    <dgm:cxn modelId="{26694DBC-B2DA-4B8F-B42B-54D033640F0B}" type="presParOf" srcId="{94C57CC6-2635-41A7-8169-78179777935C}" destId="{7341F0B7-0192-47C1-AEFC-134E58E2FD9A}" srcOrd="3" destOrd="0" presId="urn:microsoft.com/office/officeart/2005/8/layout/hProcess9"/>
    <dgm:cxn modelId="{16EEA1DE-967F-4BAD-9581-67CDA8135BB1}" type="presParOf" srcId="{94C57CC6-2635-41A7-8169-78179777935C}" destId="{88CF4299-0AC0-4ACB-9262-F16577E46750}" srcOrd="4" destOrd="0" presId="urn:microsoft.com/office/officeart/2005/8/layout/hProcess9"/>
    <dgm:cxn modelId="{D373CA54-FEB5-4944-828E-BF9DA13EF7F0}" type="presParOf" srcId="{94C57CC6-2635-41A7-8169-78179777935C}" destId="{D1A3FB4E-94B6-4C56-A94B-B0769721FD9A}" srcOrd="5" destOrd="0" presId="urn:microsoft.com/office/officeart/2005/8/layout/hProcess9"/>
    <dgm:cxn modelId="{B3AC8C13-DB79-4DA6-95F8-8B6189AFE78E}" type="presParOf" srcId="{94C57CC6-2635-41A7-8169-78179777935C}" destId="{8508CD54-63CA-4164-A424-709CFD36F96D}" srcOrd="6" destOrd="0" presId="urn:microsoft.com/office/officeart/2005/8/layout/hProcess9"/>
    <dgm:cxn modelId="{F2A89037-F20B-425E-9C11-AC53E797785F}" type="presParOf" srcId="{94C57CC6-2635-41A7-8169-78179777935C}" destId="{B0A94242-6C87-4707-A0AD-2332A12E10DB}" srcOrd="7" destOrd="0" presId="urn:microsoft.com/office/officeart/2005/8/layout/hProcess9"/>
    <dgm:cxn modelId="{A93DD334-FF73-4593-AC75-BD3685B45D5A}" type="presParOf" srcId="{94C57CC6-2635-41A7-8169-78179777935C}" destId="{92537EF7-18EE-4C4C-9143-B7B1F91CEF0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4C682AC-A56D-B542-A324-B024D81125C5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10560958-54A2-D448-B099-922BA890625E}">
      <dgm:prSet phldrT="[Tekst]"/>
      <dgm:spPr/>
      <dgm:t>
        <a:bodyPr/>
        <a:lstStyle/>
        <a:p>
          <a:r>
            <a:rPr lang="pl-PL" dirty="0"/>
            <a:t>Pytanie</a:t>
          </a:r>
        </a:p>
      </dgm:t>
    </dgm:pt>
    <dgm:pt modelId="{792374F2-6DD5-DA4B-B875-F95DBA31CB83}" type="parTrans" cxnId="{DB74A555-0821-7E41-BAA0-A16E65D371AA}">
      <dgm:prSet/>
      <dgm:spPr/>
      <dgm:t>
        <a:bodyPr/>
        <a:lstStyle/>
        <a:p>
          <a:endParaRPr lang="pl-PL"/>
        </a:p>
      </dgm:t>
    </dgm:pt>
    <dgm:pt modelId="{D1F45980-0854-1943-92F7-8CFE1FCC2FCF}" type="sibTrans" cxnId="{DB74A555-0821-7E41-BAA0-A16E65D371AA}">
      <dgm:prSet/>
      <dgm:spPr/>
      <dgm:t>
        <a:bodyPr/>
        <a:lstStyle/>
        <a:p>
          <a:endParaRPr lang="pl-PL"/>
        </a:p>
      </dgm:t>
    </dgm:pt>
    <dgm:pt modelId="{1F46A82A-F659-1E4E-BF0F-BD1B8B119338}">
      <dgm:prSet phldrT="[Tekst]"/>
      <dgm:spPr/>
      <dgm:t>
        <a:bodyPr/>
        <a:lstStyle/>
        <a:p>
          <a:r>
            <a:rPr lang="pl-PL" dirty="0"/>
            <a:t>Hipoteza</a:t>
          </a:r>
        </a:p>
      </dgm:t>
    </dgm:pt>
    <dgm:pt modelId="{EF884BD8-1951-0741-99FB-87D9B0FFCB95}" type="parTrans" cxnId="{FCC49159-00F7-9747-A231-66727A2854DF}">
      <dgm:prSet/>
      <dgm:spPr/>
      <dgm:t>
        <a:bodyPr/>
        <a:lstStyle/>
        <a:p>
          <a:endParaRPr lang="pl-PL"/>
        </a:p>
      </dgm:t>
    </dgm:pt>
    <dgm:pt modelId="{EAE6BEC5-D80E-8648-B217-4F868DACC5F2}" type="sibTrans" cxnId="{FCC49159-00F7-9747-A231-66727A2854DF}">
      <dgm:prSet/>
      <dgm:spPr/>
      <dgm:t>
        <a:bodyPr/>
        <a:lstStyle/>
        <a:p>
          <a:endParaRPr lang="pl-PL"/>
        </a:p>
      </dgm:t>
    </dgm:pt>
    <dgm:pt modelId="{366115F4-7763-1044-BB6F-15BEEFA565AD}">
      <dgm:prSet phldrT="[Tekst]"/>
      <dgm:spPr/>
      <dgm:t>
        <a:bodyPr/>
        <a:lstStyle/>
        <a:p>
          <a:r>
            <a:rPr lang="pl-PL" dirty="0"/>
            <a:t>Eksperyment</a:t>
          </a:r>
        </a:p>
      </dgm:t>
    </dgm:pt>
    <dgm:pt modelId="{67A9FC7D-50EE-2F4F-96B4-0E6C7522B023}" type="parTrans" cxnId="{5D0A77C3-DE6F-9546-81F5-B291BA54C0E0}">
      <dgm:prSet/>
      <dgm:spPr/>
      <dgm:t>
        <a:bodyPr/>
        <a:lstStyle/>
        <a:p>
          <a:endParaRPr lang="pl-PL"/>
        </a:p>
      </dgm:t>
    </dgm:pt>
    <dgm:pt modelId="{6F89085D-BD5A-D548-882E-E5510862026A}" type="sibTrans" cxnId="{5D0A77C3-DE6F-9546-81F5-B291BA54C0E0}">
      <dgm:prSet/>
      <dgm:spPr/>
      <dgm:t>
        <a:bodyPr/>
        <a:lstStyle/>
        <a:p>
          <a:endParaRPr lang="pl-PL"/>
        </a:p>
      </dgm:t>
    </dgm:pt>
    <dgm:pt modelId="{2A7F0C86-AD40-914C-9B34-9C6559C37E60}">
      <dgm:prSet phldrT="[Tekst]"/>
      <dgm:spPr/>
      <dgm:t>
        <a:bodyPr/>
        <a:lstStyle/>
        <a:p>
          <a:r>
            <a:rPr lang="pl-PL" dirty="0"/>
            <a:t>Analiza</a:t>
          </a:r>
        </a:p>
      </dgm:t>
    </dgm:pt>
    <dgm:pt modelId="{0779E2E8-C492-804D-8992-2712095C0A16}" type="parTrans" cxnId="{E4E49840-2173-834A-AC76-815758487F26}">
      <dgm:prSet/>
      <dgm:spPr/>
      <dgm:t>
        <a:bodyPr/>
        <a:lstStyle/>
        <a:p>
          <a:endParaRPr lang="pl-PL"/>
        </a:p>
      </dgm:t>
    </dgm:pt>
    <dgm:pt modelId="{64820528-0CBB-DF4C-9379-61F1CE469657}" type="sibTrans" cxnId="{E4E49840-2173-834A-AC76-815758487F26}">
      <dgm:prSet/>
      <dgm:spPr/>
      <dgm:t>
        <a:bodyPr/>
        <a:lstStyle/>
        <a:p>
          <a:endParaRPr lang="pl-PL"/>
        </a:p>
      </dgm:t>
    </dgm:pt>
    <dgm:pt modelId="{952BDA33-EB21-6D40-A424-AD079AB9B4C6}">
      <dgm:prSet phldrT="[Tekst]"/>
      <dgm:spPr/>
      <dgm:t>
        <a:bodyPr/>
        <a:lstStyle/>
        <a:p>
          <a:r>
            <a:rPr lang="pl-PL" dirty="0"/>
            <a:t>Konkluzja</a:t>
          </a:r>
        </a:p>
      </dgm:t>
    </dgm:pt>
    <dgm:pt modelId="{6BBBB526-BF65-8341-BC51-D907136AB967}" type="parTrans" cxnId="{5FEE9387-3D99-084E-B82A-F0139D1482D9}">
      <dgm:prSet/>
      <dgm:spPr/>
      <dgm:t>
        <a:bodyPr/>
        <a:lstStyle/>
        <a:p>
          <a:endParaRPr lang="pl-PL"/>
        </a:p>
      </dgm:t>
    </dgm:pt>
    <dgm:pt modelId="{F247F1D6-C09D-0140-98D9-0E5394FA6F60}" type="sibTrans" cxnId="{5FEE9387-3D99-084E-B82A-F0139D1482D9}">
      <dgm:prSet/>
      <dgm:spPr/>
      <dgm:t>
        <a:bodyPr/>
        <a:lstStyle/>
        <a:p>
          <a:endParaRPr lang="pl-PL"/>
        </a:p>
      </dgm:t>
    </dgm:pt>
    <dgm:pt modelId="{B16BBECE-82CD-154D-B511-08E899157591}" type="pres">
      <dgm:prSet presAssocID="{54C682AC-A56D-B542-A324-B024D81125C5}" presName="Name0" presStyleCnt="0">
        <dgm:presLayoutVars>
          <dgm:dir/>
          <dgm:resizeHandles val="exact"/>
        </dgm:presLayoutVars>
      </dgm:prSet>
      <dgm:spPr/>
    </dgm:pt>
    <dgm:pt modelId="{7B62223B-C34D-1A42-8561-BA7DBE2EBA29}" type="pres">
      <dgm:prSet presAssocID="{10560958-54A2-D448-B099-922BA890625E}" presName="node" presStyleLbl="node1" presStyleIdx="0" presStyleCnt="5">
        <dgm:presLayoutVars>
          <dgm:bulletEnabled val="1"/>
        </dgm:presLayoutVars>
      </dgm:prSet>
      <dgm:spPr/>
    </dgm:pt>
    <dgm:pt modelId="{9D395422-FD6C-214C-91D5-8EF23CA1B9B7}" type="pres">
      <dgm:prSet presAssocID="{D1F45980-0854-1943-92F7-8CFE1FCC2FCF}" presName="sibTrans" presStyleLbl="sibTrans2D1" presStyleIdx="0" presStyleCnt="4"/>
      <dgm:spPr/>
    </dgm:pt>
    <dgm:pt modelId="{2E05A9B9-C429-364A-A2E5-69A4C8391674}" type="pres">
      <dgm:prSet presAssocID="{D1F45980-0854-1943-92F7-8CFE1FCC2FCF}" presName="connectorText" presStyleLbl="sibTrans2D1" presStyleIdx="0" presStyleCnt="4"/>
      <dgm:spPr/>
    </dgm:pt>
    <dgm:pt modelId="{63610BD9-24B7-C84D-8DA1-33525F24A668}" type="pres">
      <dgm:prSet presAssocID="{1F46A82A-F659-1E4E-BF0F-BD1B8B119338}" presName="node" presStyleLbl="node1" presStyleIdx="1" presStyleCnt="5">
        <dgm:presLayoutVars>
          <dgm:bulletEnabled val="1"/>
        </dgm:presLayoutVars>
      </dgm:prSet>
      <dgm:spPr/>
    </dgm:pt>
    <dgm:pt modelId="{C924D8CF-D16E-8C48-9C7F-8AE30A441281}" type="pres">
      <dgm:prSet presAssocID="{EAE6BEC5-D80E-8648-B217-4F868DACC5F2}" presName="sibTrans" presStyleLbl="sibTrans2D1" presStyleIdx="1" presStyleCnt="4"/>
      <dgm:spPr/>
    </dgm:pt>
    <dgm:pt modelId="{E2BFD7E5-E58A-0945-B5F7-BEA33B70665B}" type="pres">
      <dgm:prSet presAssocID="{EAE6BEC5-D80E-8648-B217-4F868DACC5F2}" presName="connectorText" presStyleLbl="sibTrans2D1" presStyleIdx="1" presStyleCnt="4"/>
      <dgm:spPr/>
    </dgm:pt>
    <dgm:pt modelId="{4DD2AB58-16E1-2144-B5CF-14F210CFF16B}" type="pres">
      <dgm:prSet presAssocID="{366115F4-7763-1044-BB6F-15BEEFA565AD}" presName="node" presStyleLbl="node1" presStyleIdx="2" presStyleCnt="5">
        <dgm:presLayoutVars>
          <dgm:bulletEnabled val="1"/>
        </dgm:presLayoutVars>
      </dgm:prSet>
      <dgm:spPr/>
    </dgm:pt>
    <dgm:pt modelId="{5C60DEFE-BFF3-8646-8B75-46B3DB15B257}" type="pres">
      <dgm:prSet presAssocID="{6F89085D-BD5A-D548-882E-E5510862026A}" presName="sibTrans" presStyleLbl="sibTrans2D1" presStyleIdx="2" presStyleCnt="4"/>
      <dgm:spPr/>
    </dgm:pt>
    <dgm:pt modelId="{265B68F0-8171-E84A-AE03-18C4316B87A7}" type="pres">
      <dgm:prSet presAssocID="{6F89085D-BD5A-D548-882E-E5510862026A}" presName="connectorText" presStyleLbl="sibTrans2D1" presStyleIdx="2" presStyleCnt="4"/>
      <dgm:spPr/>
    </dgm:pt>
    <dgm:pt modelId="{BB2E9C8E-680C-C24C-8DF8-EF6761067506}" type="pres">
      <dgm:prSet presAssocID="{2A7F0C86-AD40-914C-9B34-9C6559C37E60}" presName="node" presStyleLbl="node1" presStyleIdx="3" presStyleCnt="5">
        <dgm:presLayoutVars>
          <dgm:bulletEnabled val="1"/>
        </dgm:presLayoutVars>
      </dgm:prSet>
      <dgm:spPr/>
    </dgm:pt>
    <dgm:pt modelId="{016767AD-4B3C-694E-BE96-48ECCFBDC05B}" type="pres">
      <dgm:prSet presAssocID="{64820528-0CBB-DF4C-9379-61F1CE469657}" presName="sibTrans" presStyleLbl="sibTrans2D1" presStyleIdx="3" presStyleCnt="4"/>
      <dgm:spPr/>
    </dgm:pt>
    <dgm:pt modelId="{34BD9E88-1DBD-4241-901E-FCD47EB6E508}" type="pres">
      <dgm:prSet presAssocID="{64820528-0CBB-DF4C-9379-61F1CE469657}" presName="connectorText" presStyleLbl="sibTrans2D1" presStyleIdx="3" presStyleCnt="4"/>
      <dgm:spPr/>
    </dgm:pt>
    <dgm:pt modelId="{32956A0E-C3CE-BA4F-93C6-562C82D8DC5B}" type="pres">
      <dgm:prSet presAssocID="{952BDA33-EB21-6D40-A424-AD079AB9B4C6}" presName="node" presStyleLbl="node1" presStyleIdx="4" presStyleCnt="5">
        <dgm:presLayoutVars>
          <dgm:bulletEnabled val="1"/>
        </dgm:presLayoutVars>
      </dgm:prSet>
      <dgm:spPr/>
    </dgm:pt>
  </dgm:ptLst>
  <dgm:cxnLst>
    <dgm:cxn modelId="{7A3B5309-0B92-C146-BA18-BFF5BD37BCF4}" type="presOf" srcId="{64820528-0CBB-DF4C-9379-61F1CE469657}" destId="{34BD9E88-1DBD-4241-901E-FCD47EB6E508}" srcOrd="1" destOrd="0" presId="urn:microsoft.com/office/officeart/2005/8/layout/process1"/>
    <dgm:cxn modelId="{53D7670D-5400-114C-ADF2-935E6C4AE82A}" type="presOf" srcId="{D1F45980-0854-1943-92F7-8CFE1FCC2FCF}" destId="{9D395422-FD6C-214C-91D5-8EF23CA1B9B7}" srcOrd="0" destOrd="0" presId="urn:microsoft.com/office/officeart/2005/8/layout/process1"/>
    <dgm:cxn modelId="{DC485B10-6431-B64D-8A45-06F70BF6328F}" type="presOf" srcId="{952BDA33-EB21-6D40-A424-AD079AB9B4C6}" destId="{32956A0E-C3CE-BA4F-93C6-562C82D8DC5B}" srcOrd="0" destOrd="0" presId="urn:microsoft.com/office/officeart/2005/8/layout/process1"/>
    <dgm:cxn modelId="{A440E93A-0023-594C-871C-C14AEE9525DA}" type="presOf" srcId="{54C682AC-A56D-B542-A324-B024D81125C5}" destId="{B16BBECE-82CD-154D-B511-08E899157591}" srcOrd="0" destOrd="0" presId="urn:microsoft.com/office/officeart/2005/8/layout/process1"/>
    <dgm:cxn modelId="{E4E49840-2173-834A-AC76-815758487F26}" srcId="{54C682AC-A56D-B542-A324-B024D81125C5}" destId="{2A7F0C86-AD40-914C-9B34-9C6559C37E60}" srcOrd="3" destOrd="0" parTransId="{0779E2E8-C492-804D-8992-2712095C0A16}" sibTransId="{64820528-0CBB-DF4C-9379-61F1CE469657}"/>
    <dgm:cxn modelId="{DB74A555-0821-7E41-BAA0-A16E65D371AA}" srcId="{54C682AC-A56D-B542-A324-B024D81125C5}" destId="{10560958-54A2-D448-B099-922BA890625E}" srcOrd="0" destOrd="0" parTransId="{792374F2-6DD5-DA4B-B875-F95DBA31CB83}" sibTransId="{D1F45980-0854-1943-92F7-8CFE1FCC2FCF}"/>
    <dgm:cxn modelId="{FCC49159-00F7-9747-A231-66727A2854DF}" srcId="{54C682AC-A56D-B542-A324-B024D81125C5}" destId="{1F46A82A-F659-1E4E-BF0F-BD1B8B119338}" srcOrd="1" destOrd="0" parTransId="{EF884BD8-1951-0741-99FB-87D9B0FFCB95}" sibTransId="{EAE6BEC5-D80E-8648-B217-4F868DACC5F2}"/>
    <dgm:cxn modelId="{278AA767-4F91-E74F-83D5-90D95F956FF6}" type="presOf" srcId="{6F89085D-BD5A-D548-882E-E5510862026A}" destId="{265B68F0-8171-E84A-AE03-18C4316B87A7}" srcOrd="1" destOrd="0" presId="urn:microsoft.com/office/officeart/2005/8/layout/process1"/>
    <dgm:cxn modelId="{2D8FC86E-22EF-394B-9249-455B76022E18}" type="presOf" srcId="{1F46A82A-F659-1E4E-BF0F-BD1B8B119338}" destId="{63610BD9-24B7-C84D-8DA1-33525F24A668}" srcOrd="0" destOrd="0" presId="urn:microsoft.com/office/officeart/2005/8/layout/process1"/>
    <dgm:cxn modelId="{5FEE9387-3D99-084E-B82A-F0139D1482D9}" srcId="{54C682AC-A56D-B542-A324-B024D81125C5}" destId="{952BDA33-EB21-6D40-A424-AD079AB9B4C6}" srcOrd="4" destOrd="0" parTransId="{6BBBB526-BF65-8341-BC51-D907136AB967}" sibTransId="{F247F1D6-C09D-0140-98D9-0E5394FA6F60}"/>
    <dgm:cxn modelId="{229F5696-6F89-FC4B-B478-1EFF95D93971}" type="presOf" srcId="{EAE6BEC5-D80E-8648-B217-4F868DACC5F2}" destId="{C924D8CF-D16E-8C48-9C7F-8AE30A441281}" srcOrd="0" destOrd="0" presId="urn:microsoft.com/office/officeart/2005/8/layout/process1"/>
    <dgm:cxn modelId="{F7BBA698-5890-3F44-8D8E-A3EC30AAC20B}" type="presOf" srcId="{D1F45980-0854-1943-92F7-8CFE1FCC2FCF}" destId="{2E05A9B9-C429-364A-A2E5-69A4C8391674}" srcOrd="1" destOrd="0" presId="urn:microsoft.com/office/officeart/2005/8/layout/process1"/>
    <dgm:cxn modelId="{89CB28BF-3A1D-264C-919C-604C5FFAA287}" type="presOf" srcId="{2A7F0C86-AD40-914C-9B34-9C6559C37E60}" destId="{BB2E9C8E-680C-C24C-8DF8-EF6761067506}" srcOrd="0" destOrd="0" presId="urn:microsoft.com/office/officeart/2005/8/layout/process1"/>
    <dgm:cxn modelId="{5D0A77C3-DE6F-9546-81F5-B291BA54C0E0}" srcId="{54C682AC-A56D-B542-A324-B024D81125C5}" destId="{366115F4-7763-1044-BB6F-15BEEFA565AD}" srcOrd="2" destOrd="0" parTransId="{67A9FC7D-50EE-2F4F-96B4-0E6C7522B023}" sibTransId="{6F89085D-BD5A-D548-882E-E5510862026A}"/>
    <dgm:cxn modelId="{595179CC-6581-D741-8C96-A9D7194751AB}" type="presOf" srcId="{64820528-0CBB-DF4C-9379-61F1CE469657}" destId="{016767AD-4B3C-694E-BE96-48ECCFBDC05B}" srcOrd="0" destOrd="0" presId="urn:microsoft.com/office/officeart/2005/8/layout/process1"/>
    <dgm:cxn modelId="{8BDE8BD2-B2EA-274A-9B6F-25CC11567FC0}" type="presOf" srcId="{EAE6BEC5-D80E-8648-B217-4F868DACC5F2}" destId="{E2BFD7E5-E58A-0945-B5F7-BEA33B70665B}" srcOrd="1" destOrd="0" presId="urn:microsoft.com/office/officeart/2005/8/layout/process1"/>
    <dgm:cxn modelId="{714C63E3-55FD-5E46-B458-7B0347039D24}" type="presOf" srcId="{10560958-54A2-D448-B099-922BA890625E}" destId="{7B62223B-C34D-1A42-8561-BA7DBE2EBA29}" srcOrd="0" destOrd="0" presId="urn:microsoft.com/office/officeart/2005/8/layout/process1"/>
    <dgm:cxn modelId="{EB5E4BF0-2B64-134C-9BB2-606CE3BC85C1}" type="presOf" srcId="{366115F4-7763-1044-BB6F-15BEEFA565AD}" destId="{4DD2AB58-16E1-2144-B5CF-14F210CFF16B}" srcOrd="0" destOrd="0" presId="urn:microsoft.com/office/officeart/2005/8/layout/process1"/>
    <dgm:cxn modelId="{673C2AF3-F3D0-1145-B778-803F9CE08445}" type="presOf" srcId="{6F89085D-BD5A-D548-882E-E5510862026A}" destId="{5C60DEFE-BFF3-8646-8B75-46B3DB15B257}" srcOrd="0" destOrd="0" presId="urn:microsoft.com/office/officeart/2005/8/layout/process1"/>
    <dgm:cxn modelId="{FD856264-D795-5640-B180-C3F2630D105D}" type="presParOf" srcId="{B16BBECE-82CD-154D-B511-08E899157591}" destId="{7B62223B-C34D-1A42-8561-BA7DBE2EBA29}" srcOrd="0" destOrd="0" presId="urn:microsoft.com/office/officeart/2005/8/layout/process1"/>
    <dgm:cxn modelId="{535F99A9-E8E4-F04C-9B0F-9F96F592634D}" type="presParOf" srcId="{B16BBECE-82CD-154D-B511-08E899157591}" destId="{9D395422-FD6C-214C-91D5-8EF23CA1B9B7}" srcOrd="1" destOrd="0" presId="urn:microsoft.com/office/officeart/2005/8/layout/process1"/>
    <dgm:cxn modelId="{A6D02A5A-C0EA-0F42-9CAE-8CAF3231EC44}" type="presParOf" srcId="{9D395422-FD6C-214C-91D5-8EF23CA1B9B7}" destId="{2E05A9B9-C429-364A-A2E5-69A4C8391674}" srcOrd="0" destOrd="0" presId="urn:microsoft.com/office/officeart/2005/8/layout/process1"/>
    <dgm:cxn modelId="{C84BC162-821A-B34E-8B04-23F11894292A}" type="presParOf" srcId="{B16BBECE-82CD-154D-B511-08E899157591}" destId="{63610BD9-24B7-C84D-8DA1-33525F24A668}" srcOrd="2" destOrd="0" presId="urn:microsoft.com/office/officeart/2005/8/layout/process1"/>
    <dgm:cxn modelId="{3C3CB4DB-9175-6E4C-900F-0269D028DCBF}" type="presParOf" srcId="{B16BBECE-82CD-154D-B511-08E899157591}" destId="{C924D8CF-D16E-8C48-9C7F-8AE30A441281}" srcOrd="3" destOrd="0" presId="urn:microsoft.com/office/officeart/2005/8/layout/process1"/>
    <dgm:cxn modelId="{E8B227A4-36C2-3B40-AB48-0E15A89070E6}" type="presParOf" srcId="{C924D8CF-D16E-8C48-9C7F-8AE30A441281}" destId="{E2BFD7E5-E58A-0945-B5F7-BEA33B70665B}" srcOrd="0" destOrd="0" presId="urn:microsoft.com/office/officeart/2005/8/layout/process1"/>
    <dgm:cxn modelId="{5A96C851-8B70-8049-AD74-372838389891}" type="presParOf" srcId="{B16BBECE-82CD-154D-B511-08E899157591}" destId="{4DD2AB58-16E1-2144-B5CF-14F210CFF16B}" srcOrd="4" destOrd="0" presId="urn:microsoft.com/office/officeart/2005/8/layout/process1"/>
    <dgm:cxn modelId="{45B13D57-28F1-984A-B45E-B349F4C7394B}" type="presParOf" srcId="{B16BBECE-82CD-154D-B511-08E899157591}" destId="{5C60DEFE-BFF3-8646-8B75-46B3DB15B257}" srcOrd="5" destOrd="0" presId="urn:microsoft.com/office/officeart/2005/8/layout/process1"/>
    <dgm:cxn modelId="{9A46FE80-FCE9-EB47-ABCE-5F8C5B65DD89}" type="presParOf" srcId="{5C60DEFE-BFF3-8646-8B75-46B3DB15B257}" destId="{265B68F0-8171-E84A-AE03-18C4316B87A7}" srcOrd="0" destOrd="0" presId="urn:microsoft.com/office/officeart/2005/8/layout/process1"/>
    <dgm:cxn modelId="{52287172-E6E4-F14D-9096-B6BBDDD4AE58}" type="presParOf" srcId="{B16BBECE-82CD-154D-B511-08E899157591}" destId="{BB2E9C8E-680C-C24C-8DF8-EF6761067506}" srcOrd="6" destOrd="0" presId="urn:microsoft.com/office/officeart/2005/8/layout/process1"/>
    <dgm:cxn modelId="{ED3500F6-DCFD-D342-8911-2410E3A2B2E2}" type="presParOf" srcId="{B16BBECE-82CD-154D-B511-08E899157591}" destId="{016767AD-4B3C-694E-BE96-48ECCFBDC05B}" srcOrd="7" destOrd="0" presId="urn:microsoft.com/office/officeart/2005/8/layout/process1"/>
    <dgm:cxn modelId="{F39F4EDD-1D85-E84E-8516-F628B72F4778}" type="presParOf" srcId="{016767AD-4B3C-694E-BE96-48ECCFBDC05B}" destId="{34BD9E88-1DBD-4241-901E-FCD47EB6E508}" srcOrd="0" destOrd="0" presId="urn:microsoft.com/office/officeart/2005/8/layout/process1"/>
    <dgm:cxn modelId="{A5D9DC53-B074-9444-9E50-A1F6285A1A18}" type="presParOf" srcId="{B16BBECE-82CD-154D-B511-08E899157591}" destId="{32956A0E-C3CE-BA4F-93C6-562C82D8DC5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D1A35D-8897-4E76-A099-CC144C4C5B39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B843478-622A-4D21-9A29-8B8B6CC19075}">
      <dgm:prSet phldrT="[Tekst]"/>
      <dgm:spPr/>
      <dgm:t>
        <a:bodyPr/>
        <a:lstStyle/>
        <a:p>
          <a:r>
            <a:rPr lang="pl-PL" dirty="0"/>
            <a:t>Zarządzanie danymi</a:t>
          </a:r>
        </a:p>
      </dgm:t>
    </dgm:pt>
    <dgm:pt modelId="{E171DEDE-F5A8-422B-89FB-886ED152CF67}" type="parTrans" cxnId="{E0228E48-04AF-4BAF-9ED7-0E213D3470B8}">
      <dgm:prSet/>
      <dgm:spPr/>
      <dgm:t>
        <a:bodyPr/>
        <a:lstStyle/>
        <a:p>
          <a:endParaRPr lang="pl-PL"/>
        </a:p>
      </dgm:t>
    </dgm:pt>
    <dgm:pt modelId="{51C4E982-736C-4C00-82DC-74827A8EEA62}" type="sibTrans" cxnId="{E0228E48-04AF-4BAF-9ED7-0E213D3470B8}">
      <dgm:prSet/>
      <dgm:spPr/>
      <dgm:t>
        <a:bodyPr/>
        <a:lstStyle/>
        <a:p>
          <a:endParaRPr lang="pl-PL"/>
        </a:p>
      </dgm:t>
    </dgm:pt>
    <dgm:pt modelId="{1347DDBF-A43A-4619-9507-8287CE52ECB4}">
      <dgm:prSet phldrT="[Tekst]"/>
      <dgm:spPr/>
      <dgm:t>
        <a:bodyPr/>
        <a:lstStyle/>
        <a:p>
          <a:r>
            <a:rPr lang="pl-PL" dirty="0"/>
            <a:t>Log4net</a:t>
          </a:r>
        </a:p>
      </dgm:t>
    </dgm:pt>
    <dgm:pt modelId="{C2DF717F-DBE3-47C3-B20A-38BAAC27D531}" type="parTrans" cxnId="{723B2D7E-04A8-40CF-8CF4-0FB0AC59FBE7}">
      <dgm:prSet/>
      <dgm:spPr/>
      <dgm:t>
        <a:bodyPr/>
        <a:lstStyle/>
        <a:p>
          <a:endParaRPr lang="pl-PL"/>
        </a:p>
      </dgm:t>
    </dgm:pt>
    <dgm:pt modelId="{F70F6F0A-0BF1-417E-BDD3-9F70877D9421}" type="sibTrans" cxnId="{723B2D7E-04A8-40CF-8CF4-0FB0AC59FBE7}">
      <dgm:prSet/>
      <dgm:spPr/>
      <dgm:t>
        <a:bodyPr/>
        <a:lstStyle/>
        <a:p>
          <a:endParaRPr lang="pl-PL"/>
        </a:p>
      </dgm:t>
    </dgm:pt>
    <dgm:pt modelId="{5AB96AF2-B4E5-4D06-AF4D-C2AF439E56DB}">
      <dgm:prSet phldrT="[Tekst]"/>
      <dgm:spPr/>
      <dgm:t>
        <a:bodyPr/>
        <a:lstStyle/>
        <a:p>
          <a:r>
            <a:rPr lang="pl-PL" dirty="0" err="1"/>
            <a:t>Nunit</a:t>
          </a:r>
          <a:r>
            <a:rPr lang="pl-PL" dirty="0"/>
            <a:t>/</a:t>
          </a:r>
          <a:r>
            <a:rPr lang="pl-PL" dirty="0" err="1"/>
            <a:t>xUnit</a:t>
          </a:r>
          <a:endParaRPr lang="pl-PL" dirty="0"/>
        </a:p>
      </dgm:t>
    </dgm:pt>
    <dgm:pt modelId="{F3A69A50-A75A-40D8-A863-FC6DC0981838}" type="parTrans" cxnId="{9E533775-E51F-4930-ACD9-C46619460423}">
      <dgm:prSet/>
      <dgm:spPr/>
      <dgm:t>
        <a:bodyPr/>
        <a:lstStyle/>
        <a:p>
          <a:endParaRPr lang="pl-PL"/>
        </a:p>
      </dgm:t>
    </dgm:pt>
    <dgm:pt modelId="{94EE4EA4-1961-4D28-8FA5-0DA843001FD8}" type="sibTrans" cxnId="{9E533775-E51F-4930-ACD9-C46619460423}">
      <dgm:prSet/>
      <dgm:spPr/>
      <dgm:t>
        <a:bodyPr/>
        <a:lstStyle/>
        <a:p>
          <a:endParaRPr lang="pl-PL"/>
        </a:p>
      </dgm:t>
    </dgm:pt>
    <dgm:pt modelId="{10FBF721-F747-46D2-A54C-DF11A7D6EB64}">
      <dgm:prSet phldrT="[Tekst]"/>
      <dgm:spPr/>
      <dgm:t>
        <a:bodyPr/>
        <a:lstStyle/>
        <a:p>
          <a:r>
            <a:rPr lang="pl-PL" dirty="0" err="1"/>
            <a:t>Adapatacje</a:t>
          </a:r>
          <a:r>
            <a:rPr lang="pl-PL" dirty="0"/>
            <a:t> Rest/UI</a:t>
          </a:r>
        </a:p>
      </dgm:t>
    </dgm:pt>
    <dgm:pt modelId="{71FDD67C-F1B6-4359-A222-5E9FE4044614}" type="parTrans" cxnId="{B5B02878-5C22-4D62-AA23-FBE18EE8DEF5}">
      <dgm:prSet/>
      <dgm:spPr/>
      <dgm:t>
        <a:bodyPr/>
        <a:lstStyle/>
        <a:p>
          <a:endParaRPr lang="pl-PL"/>
        </a:p>
      </dgm:t>
    </dgm:pt>
    <dgm:pt modelId="{4F2F035F-37D0-4F93-B284-E43E2CA169FB}" type="sibTrans" cxnId="{B5B02878-5C22-4D62-AA23-FBE18EE8DEF5}">
      <dgm:prSet/>
      <dgm:spPr/>
      <dgm:t>
        <a:bodyPr/>
        <a:lstStyle/>
        <a:p>
          <a:endParaRPr lang="pl-PL"/>
        </a:p>
      </dgm:t>
    </dgm:pt>
    <dgm:pt modelId="{356EDECF-B74A-479D-806D-1DAEA9865FD9}">
      <dgm:prSet phldrT="[Tekst]"/>
      <dgm:spPr/>
      <dgm:t>
        <a:bodyPr/>
        <a:lstStyle/>
        <a:p>
          <a:r>
            <a:rPr lang="pl-PL" dirty="0" err="1"/>
            <a:t>Managment</a:t>
          </a:r>
          <a:r>
            <a:rPr lang="pl-PL" dirty="0"/>
            <a:t> System </a:t>
          </a:r>
          <a:r>
            <a:rPr lang="pl-PL" dirty="0" err="1"/>
            <a:t>Extend</a:t>
          </a:r>
          <a:r>
            <a:rPr lang="pl-PL" dirty="0"/>
            <a:t> Report/</a:t>
          </a:r>
          <a:r>
            <a:rPr lang="pl-PL" dirty="0" err="1"/>
            <a:t>ReportPortal</a:t>
          </a:r>
          <a:endParaRPr lang="pl-PL" dirty="0"/>
        </a:p>
      </dgm:t>
    </dgm:pt>
    <dgm:pt modelId="{991718E5-E74E-4687-A4E2-7161E742759A}" type="parTrans" cxnId="{5C066A24-DAFA-4462-9DAC-1AC161FD956A}">
      <dgm:prSet/>
      <dgm:spPr/>
      <dgm:t>
        <a:bodyPr/>
        <a:lstStyle/>
        <a:p>
          <a:endParaRPr lang="pl-PL"/>
        </a:p>
      </dgm:t>
    </dgm:pt>
    <dgm:pt modelId="{F839F29D-BF0C-41FA-A0DA-CFA3AD8A0733}" type="sibTrans" cxnId="{5C066A24-DAFA-4462-9DAC-1AC161FD956A}">
      <dgm:prSet/>
      <dgm:spPr/>
      <dgm:t>
        <a:bodyPr/>
        <a:lstStyle/>
        <a:p>
          <a:endParaRPr lang="pl-PL"/>
        </a:p>
      </dgm:t>
    </dgm:pt>
    <dgm:pt modelId="{884872A6-7B7F-48F3-817B-2605A47FEB60}" type="pres">
      <dgm:prSet presAssocID="{94D1A35D-8897-4E76-A099-CC144C4C5B39}" presName="CompostProcess" presStyleCnt="0">
        <dgm:presLayoutVars>
          <dgm:dir/>
          <dgm:resizeHandles val="exact"/>
        </dgm:presLayoutVars>
      </dgm:prSet>
      <dgm:spPr/>
    </dgm:pt>
    <dgm:pt modelId="{EC68D2AB-8E27-4FFF-9A09-8FF5AC16FD75}" type="pres">
      <dgm:prSet presAssocID="{94D1A35D-8897-4E76-A099-CC144C4C5B39}" presName="arrow" presStyleLbl="bgShp" presStyleIdx="0" presStyleCnt="1"/>
      <dgm:spPr/>
    </dgm:pt>
    <dgm:pt modelId="{94C57CC6-2635-41A7-8169-78179777935C}" type="pres">
      <dgm:prSet presAssocID="{94D1A35D-8897-4E76-A099-CC144C4C5B39}" presName="linearProcess" presStyleCnt="0"/>
      <dgm:spPr/>
    </dgm:pt>
    <dgm:pt modelId="{235EB200-A17A-471D-869E-3691BE6D2D90}" type="pres">
      <dgm:prSet presAssocID="{BB843478-622A-4D21-9A29-8B8B6CC19075}" presName="textNode" presStyleLbl="node1" presStyleIdx="0" presStyleCnt="5">
        <dgm:presLayoutVars>
          <dgm:bulletEnabled val="1"/>
        </dgm:presLayoutVars>
      </dgm:prSet>
      <dgm:spPr/>
    </dgm:pt>
    <dgm:pt modelId="{C406BCFC-86C9-4A2C-8032-14C902EC2F63}" type="pres">
      <dgm:prSet presAssocID="{51C4E982-736C-4C00-82DC-74827A8EEA62}" presName="sibTrans" presStyleCnt="0"/>
      <dgm:spPr/>
    </dgm:pt>
    <dgm:pt modelId="{0EA4915B-B6A9-4FB0-A8C6-8C22AECDABE6}" type="pres">
      <dgm:prSet presAssocID="{1347DDBF-A43A-4619-9507-8287CE52ECB4}" presName="textNode" presStyleLbl="node1" presStyleIdx="1" presStyleCnt="5">
        <dgm:presLayoutVars>
          <dgm:bulletEnabled val="1"/>
        </dgm:presLayoutVars>
      </dgm:prSet>
      <dgm:spPr/>
    </dgm:pt>
    <dgm:pt modelId="{7341F0B7-0192-47C1-AEFC-134E58E2FD9A}" type="pres">
      <dgm:prSet presAssocID="{F70F6F0A-0BF1-417E-BDD3-9F70877D9421}" presName="sibTrans" presStyleCnt="0"/>
      <dgm:spPr/>
    </dgm:pt>
    <dgm:pt modelId="{88CF4299-0AC0-4ACB-9262-F16577E46750}" type="pres">
      <dgm:prSet presAssocID="{5AB96AF2-B4E5-4D06-AF4D-C2AF439E56DB}" presName="textNode" presStyleLbl="node1" presStyleIdx="2" presStyleCnt="5">
        <dgm:presLayoutVars>
          <dgm:bulletEnabled val="1"/>
        </dgm:presLayoutVars>
      </dgm:prSet>
      <dgm:spPr/>
    </dgm:pt>
    <dgm:pt modelId="{D1A3FB4E-94B6-4C56-A94B-B0769721FD9A}" type="pres">
      <dgm:prSet presAssocID="{94EE4EA4-1961-4D28-8FA5-0DA843001FD8}" presName="sibTrans" presStyleCnt="0"/>
      <dgm:spPr/>
    </dgm:pt>
    <dgm:pt modelId="{8508CD54-63CA-4164-A424-709CFD36F96D}" type="pres">
      <dgm:prSet presAssocID="{10FBF721-F747-46D2-A54C-DF11A7D6EB64}" presName="textNode" presStyleLbl="node1" presStyleIdx="3" presStyleCnt="5">
        <dgm:presLayoutVars>
          <dgm:bulletEnabled val="1"/>
        </dgm:presLayoutVars>
      </dgm:prSet>
      <dgm:spPr/>
    </dgm:pt>
    <dgm:pt modelId="{B0A94242-6C87-4707-A0AD-2332A12E10DB}" type="pres">
      <dgm:prSet presAssocID="{4F2F035F-37D0-4F93-B284-E43E2CA169FB}" presName="sibTrans" presStyleCnt="0"/>
      <dgm:spPr/>
    </dgm:pt>
    <dgm:pt modelId="{92537EF7-18EE-4C4C-9143-B7B1F91CEF09}" type="pres">
      <dgm:prSet presAssocID="{356EDECF-B74A-479D-806D-1DAEA9865FD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5C066A24-DAFA-4462-9DAC-1AC161FD956A}" srcId="{94D1A35D-8897-4E76-A099-CC144C4C5B39}" destId="{356EDECF-B74A-479D-806D-1DAEA9865FD9}" srcOrd="4" destOrd="0" parTransId="{991718E5-E74E-4687-A4E2-7161E742759A}" sibTransId="{F839F29D-BF0C-41FA-A0DA-CFA3AD8A0733}"/>
    <dgm:cxn modelId="{E0228E48-04AF-4BAF-9ED7-0E213D3470B8}" srcId="{94D1A35D-8897-4E76-A099-CC144C4C5B39}" destId="{BB843478-622A-4D21-9A29-8B8B6CC19075}" srcOrd="0" destOrd="0" parTransId="{E171DEDE-F5A8-422B-89FB-886ED152CF67}" sibTransId="{51C4E982-736C-4C00-82DC-74827A8EEA62}"/>
    <dgm:cxn modelId="{E4DF3464-B240-4F5C-BA52-414E8690C730}" type="presOf" srcId="{10FBF721-F747-46D2-A54C-DF11A7D6EB64}" destId="{8508CD54-63CA-4164-A424-709CFD36F96D}" srcOrd="0" destOrd="0" presId="urn:microsoft.com/office/officeart/2005/8/layout/hProcess9"/>
    <dgm:cxn modelId="{9E533775-E51F-4930-ACD9-C46619460423}" srcId="{94D1A35D-8897-4E76-A099-CC144C4C5B39}" destId="{5AB96AF2-B4E5-4D06-AF4D-C2AF439E56DB}" srcOrd="2" destOrd="0" parTransId="{F3A69A50-A75A-40D8-A863-FC6DC0981838}" sibTransId="{94EE4EA4-1961-4D28-8FA5-0DA843001FD8}"/>
    <dgm:cxn modelId="{B5B02878-5C22-4D62-AA23-FBE18EE8DEF5}" srcId="{94D1A35D-8897-4E76-A099-CC144C4C5B39}" destId="{10FBF721-F747-46D2-A54C-DF11A7D6EB64}" srcOrd="3" destOrd="0" parTransId="{71FDD67C-F1B6-4359-A222-5E9FE4044614}" sibTransId="{4F2F035F-37D0-4F93-B284-E43E2CA169FB}"/>
    <dgm:cxn modelId="{723B2D7E-04A8-40CF-8CF4-0FB0AC59FBE7}" srcId="{94D1A35D-8897-4E76-A099-CC144C4C5B39}" destId="{1347DDBF-A43A-4619-9507-8287CE52ECB4}" srcOrd="1" destOrd="0" parTransId="{C2DF717F-DBE3-47C3-B20A-38BAAC27D531}" sibTransId="{F70F6F0A-0BF1-417E-BDD3-9F70877D9421}"/>
    <dgm:cxn modelId="{0DB9DF9A-6063-4AA9-818B-3ABE3D119C05}" type="presOf" srcId="{94D1A35D-8897-4E76-A099-CC144C4C5B39}" destId="{884872A6-7B7F-48F3-817B-2605A47FEB60}" srcOrd="0" destOrd="0" presId="urn:microsoft.com/office/officeart/2005/8/layout/hProcess9"/>
    <dgm:cxn modelId="{7BA184AA-94AD-4151-B5D6-603306B44520}" type="presOf" srcId="{1347DDBF-A43A-4619-9507-8287CE52ECB4}" destId="{0EA4915B-B6A9-4FB0-A8C6-8C22AECDABE6}" srcOrd="0" destOrd="0" presId="urn:microsoft.com/office/officeart/2005/8/layout/hProcess9"/>
    <dgm:cxn modelId="{5E8EC8C0-E0E1-4220-8F7A-A3B2F6AB5F51}" type="presOf" srcId="{356EDECF-B74A-479D-806D-1DAEA9865FD9}" destId="{92537EF7-18EE-4C4C-9143-B7B1F91CEF09}" srcOrd="0" destOrd="0" presId="urn:microsoft.com/office/officeart/2005/8/layout/hProcess9"/>
    <dgm:cxn modelId="{AD951EC9-4578-4238-A5A6-EC376420E649}" type="presOf" srcId="{BB843478-622A-4D21-9A29-8B8B6CC19075}" destId="{235EB200-A17A-471D-869E-3691BE6D2D90}" srcOrd="0" destOrd="0" presId="urn:microsoft.com/office/officeart/2005/8/layout/hProcess9"/>
    <dgm:cxn modelId="{8CB1BED4-CAD9-4551-B84D-FBCB2C6F1EB6}" type="presOf" srcId="{5AB96AF2-B4E5-4D06-AF4D-C2AF439E56DB}" destId="{88CF4299-0AC0-4ACB-9262-F16577E46750}" srcOrd="0" destOrd="0" presId="urn:microsoft.com/office/officeart/2005/8/layout/hProcess9"/>
    <dgm:cxn modelId="{C4A4C0BD-3F1C-412C-8777-345FA36C05A7}" type="presParOf" srcId="{884872A6-7B7F-48F3-817B-2605A47FEB60}" destId="{EC68D2AB-8E27-4FFF-9A09-8FF5AC16FD75}" srcOrd="0" destOrd="0" presId="urn:microsoft.com/office/officeart/2005/8/layout/hProcess9"/>
    <dgm:cxn modelId="{2C698A06-89BD-424C-BDBD-F7E991C7C445}" type="presParOf" srcId="{884872A6-7B7F-48F3-817B-2605A47FEB60}" destId="{94C57CC6-2635-41A7-8169-78179777935C}" srcOrd="1" destOrd="0" presId="urn:microsoft.com/office/officeart/2005/8/layout/hProcess9"/>
    <dgm:cxn modelId="{4854BC28-F0F9-4284-A281-C088520A5652}" type="presParOf" srcId="{94C57CC6-2635-41A7-8169-78179777935C}" destId="{235EB200-A17A-471D-869E-3691BE6D2D90}" srcOrd="0" destOrd="0" presId="urn:microsoft.com/office/officeart/2005/8/layout/hProcess9"/>
    <dgm:cxn modelId="{06668A1E-D73B-4B4E-96B4-80EC2CFE4D19}" type="presParOf" srcId="{94C57CC6-2635-41A7-8169-78179777935C}" destId="{C406BCFC-86C9-4A2C-8032-14C902EC2F63}" srcOrd="1" destOrd="0" presId="urn:microsoft.com/office/officeart/2005/8/layout/hProcess9"/>
    <dgm:cxn modelId="{B2DBA305-0608-4C1C-8B7C-78E65A57A476}" type="presParOf" srcId="{94C57CC6-2635-41A7-8169-78179777935C}" destId="{0EA4915B-B6A9-4FB0-A8C6-8C22AECDABE6}" srcOrd="2" destOrd="0" presId="urn:microsoft.com/office/officeart/2005/8/layout/hProcess9"/>
    <dgm:cxn modelId="{26694DBC-B2DA-4B8F-B42B-54D033640F0B}" type="presParOf" srcId="{94C57CC6-2635-41A7-8169-78179777935C}" destId="{7341F0B7-0192-47C1-AEFC-134E58E2FD9A}" srcOrd="3" destOrd="0" presId="urn:microsoft.com/office/officeart/2005/8/layout/hProcess9"/>
    <dgm:cxn modelId="{16EEA1DE-967F-4BAD-9581-67CDA8135BB1}" type="presParOf" srcId="{94C57CC6-2635-41A7-8169-78179777935C}" destId="{88CF4299-0AC0-4ACB-9262-F16577E46750}" srcOrd="4" destOrd="0" presId="urn:microsoft.com/office/officeart/2005/8/layout/hProcess9"/>
    <dgm:cxn modelId="{D373CA54-FEB5-4944-828E-BF9DA13EF7F0}" type="presParOf" srcId="{94C57CC6-2635-41A7-8169-78179777935C}" destId="{D1A3FB4E-94B6-4C56-A94B-B0769721FD9A}" srcOrd="5" destOrd="0" presId="urn:microsoft.com/office/officeart/2005/8/layout/hProcess9"/>
    <dgm:cxn modelId="{B3AC8C13-DB79-4DA6-95F8-8B6189AFE78E}" type="presParOf" srcId="{94C57CC6-2635-41A7-8169-78179777935C}" destId="{8508CD54-63CA-4164-A424-709CFD36F96D}" srcOrd="6" destOrd="0" presId="urn:microsoft.com/office/officeart/2005/8/layout/hProcess9"/>
    <dgm:cxn modelId="{F2A89037-F20B-425E-9C11-AC53E797785F}" type="presParOf" srcId="{94C57CC6-2635-41A7-8169-78179777935C}" destId="{B0A94242-6C87-4707-A0AD-2332A12E10DB}" srcOrd="7" destOrd="0" presId="urn:microsoft.com/office/officeart/2005/8/layout/hProcess9"/>
    <dgm:cxn modelId="{A93DD334-FF73-4593-AC75-BD3685B45D5A}" type="presParOf" srcId="{94C57CC6-2635-41A7-8169-78179777935C}" destId="{92537EF7-18EE-4C4C-9143-B7B1F91CEF0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5452248-C2DD-E041-98E7-E07E36BF6036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F33BB108-B536-884F-A8C4-6C16387EAE0D}">
      <dgm:prSet phldrT="[Tekst]"/>
      <dgm:spPr/>
      <dgm:t>
        <a:bodyPr/>
        <a:lstStyle/>
        <a:p>
          <a:r>
            <a:rPr lang="pl-PL" dirty="0"/>
            <a:t>E2E</a:t>
          </a:r>
        </a:p>
      </dgm:t>
    </dgm:pt>
    <dgm:pt modelId="{36608AE5-272D-FA4B-8D61-A0286889B64C}" type="parTrans" cxnId="{BCA05FF4-34D7-3544-8BCA-F5633286B2A8}">
      <dgm:prSet/>
      <dgm:spPr/>
      <dgm:t>
        <a:bodyPr/>
        <a:lstStyle/>
        <a:p>
          <a:endParaRPr lang="pl-PL"/>
        </a:p>
      </dgm:t>
    </dgm:pt>
    <dgm:pt modelId="{F9956C42-2C88-D34C-9D78-5D383553713D}" type="sibTrans" cxnId="{BCA05FF4-34D7-3544-8BCA-F5633286B2A8}">
      <dgm:prSet/>
      <dgm:spPr/>
      <dgm:t>
        <a:bodyPr/>
        <a:lstStyle/>
        <a:p>
          <a:endParaRPr lang="pl-PL"/>
        </a:p>
      </dgm:t>
    </dgm:pt>
    <dgm:pt modelId="{D1483FA4-1818-B14C-B113-A55E803DACB6}">
      <dgm:prSet phldrT="[Tekst]"/>
      <dgm:spPr/>
      <dgm:t>
        <a:bodyPr/>
        <a:lstStyle/>
        <a:p>
          <a:r>
            <a:rPr lang="pl-PL" dirty="0"/>
            <a:t>Integracja</a:t>
          </a:r>
        </a:p>
      </dgm:t>
    </dgm:pt>
    <dgm:pt modelId="{F6DC0771-13FB-B34C-8769-FE2FE30CBEF7}" type="parTrans" cxnId="{E9C7C6A0-A2C8-0F45-97EB-F15D7EDEB55D}">
      <dgm:prSet/>
      <dgm:spPr/>
      <dgm:t>
        <a:bodyPr/>
        <a:lstStyle/>
        <a:p>
          <a:endParaRPr lang="pl-PL"/>
        </a:p>
      </dgm:t>
    </dgm:pt>
    <dgm:pt modelId="{15215A1F-305A-3B4E-985B-A50ADCE0F4BB}" type="sibTrans" cxnId="{E9C7C6A0-A2C8-0F45-97EB-F15D7EDEB55D}">
      <dgm:prSet/>
      <dgm:spPr/>
      <dgm:t>
        <a:bodyPr/>
        <a:lstStyle/>
        <a:p>
          <a:endParaRPr lang="pl-PL"/>
        </a:p>
      </dgm:t>
    </dgm:pt>
    <dgm:pt modelId="{186A5370-4F37-9942-B7B7-D75358DF57A4}">
      <dgm:prSet phldrT="[Tekst]"/>
      <dgm:spPr/>
      <dgm:t>
        <a:bodyPr/>
        <a:lstStyle/>
        <a:p>
          <a:r>
            <a:rPr lang="pl-PL" dirty="0"/>
            <a:t>Komponenty</a:t>
          </a:r>
        </a:p>
      </dgm:t>
    </dgm:pt>
    <dgm:pt modelId="{B91E82BE-FC80-134D-BEE7-29FFAF42E8E1}" type="parTrans" cxnId="{2FCDE79D-C51B-5148-AC45-A4866B1D8B88}">
      <dgm:prSet/>
      <dgm:spPr/>
      <dgm:t>
        <a:bodyPr/>
        <a:lstStyle/>
        <a:p>
          <a:endParaRPr lang="pl-PL"/>
        </a:p>
      </dgm:t>
    </dgm:pt>
    <dgm:pt modelId="{87319F96-7CC8-B34E-8155-B61937DF9282}" type="sibTrans" cxnId="{2FCDE79D-C51B-5148-AC45-A4866B1D8B88}">
      <dgm:prSet/>
      <dgm:spPr/>
      <dgm:t>
        <a:bodyPr/>
        <a:lstStyle/>
        <a:p>
          <a:endParaRPr lang="pl-PL"/>
        </a:p>
      </dgm:t>
    </dgm:pt>
    <dgm:pt modelId="{60CC4DAF-BE54-8E4F-BDA1-DF9E7DA8012B}">
      <dgm:prSet phldrT="[Tekst]"/>
      <dgm:spPr/>
      <dgm:t>
        <a:bodyPr/>
        <a:lstStyle/>
        <a:p>
          <a:r>
            <a:rPr lang="pl-PL" dirty="0"/>
            <a:t>Unity</a:t>
          </a:r>
        </a:p>
      </dgm:t>
    </dgm:pt>
    <dgm:pt modelId="{D62D26B5-AE08-CE41-A84D-F1CE4295F8A9}" type="parTrans" cxnId="{2A69BF87-694B-C940-8441-9886C92FB950}">
      <dgm:prSet/>
      <dgm:spPr/>
      <dgm:t>
        <a:bodyPr/>
        <a:lstStyle/>
        <a:p>
          <a:endParaRPr lang="pl-PL"/>
        </a:p>
      </dgm:t>
    </dgm:pt>
    <dgm:pt modelId="{C75C2965-C6E4-A740-A19E-7925F0B147D2}" type="sibTrans" cxnId="{2A69BF87-694B-C940-8441-9886C92FB950}">
      <dgm:prSet/>
      <dgm:spPr/>
      <dgm:t>
        <a:bodyPr/>
        <a:lstStyle/>
        <a:p>
          <a:endParaRPr lang="pl-PL"/>
        </a:p>
      </dgm:t>
    </dgm:pt>
    <dgm:pt modelId="{E9875A6C-93B1-3E46-A166-C29BDEBB84CD}" type="pres">
      <dgm:prSet presAssocID="{15452248-C2DD-E041-98E7-E07E36BF6036}" presName="Name0" presStyleCnt="0">
        <dgm:presLayoutVars>
          <dgm:dir/>
          <dgm:animLvl val="lvl"/>
          <dgm:resizeHandles val="exact"/>
        </dgm:presLayoutVars>
      </dgm:prSet>
      <dgm:spPr/>
    </dgm:pt>
    <dgm:pt modelId="{EE4C020A-DE37-DF4D-AF59-5DDF2CFE106C}" type="pres">
      <dgm:prSet presAssocID="{F33BB108-B536-884F-A8C4-6C16387EAE0D}" presName="Name8" presStyleCnt="0"/>
      <dgm:spPr/>
    </dgm:pt>
    <dgm:pt modelId="{C24438F6-32D2-0240-9FD0-0B700A3A3A15}" type="pres">
      <dgm:prSet presAssocID="{F33BB108-B536-884F-A8C4-6C16387EAE0D}" presName="level" presStyleLbl="node1" presStyleIdx="0" presStyleCnt="4">
        <dgm:presLayoutVars>
          <dgm:chMax val="1"/>
          <dgm:bulletEnabled val="1"/>
        </dgm:presLayoutVars>
      </dgm:prSet>
      <dgm:spPr/>
    </dgm:pt>
    <dgm:pt modelId="{395A7406-3815-C24E-882C-B7E27EDA33C4}" type="pres">
      <dgm:prSet presAssocID="{F33BB108-B536-884F-A8C4-6C16387EAE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53FE54B-FE5D-7849-BAE8-DC2EDE89CD0A}" type="pres">
      <dgm:prSet presAssocID="{D1483FA4-1818-B14C-B113-A55E803DACB6}" presName="Name8" presStyleCnt="0"/>
      <dgm:spPr/>
    </dgm:pt>
    <dgm:pt modelId="{45D03110-206A-4046-9BB2-AB3B86E33668}" type="pres">
      <dgm:prSet presAssocID="{D1483FA4-1818-B14C-B113-A55E803DACB6}" presName="level" presStyleLbl="node1" presStyleIdx="1" presStyleCnt="4">
        <dgm:presLayoutVars>
          <dgm:chMax val="1"/>
          <dgm:bulletEnabled val="1"/>
        </dgm:presLayoutVars>
      </dgm:prSet>
      <dgm:spPr/>
    </dgm:pt>
    <dgm:pt modelId="{5ED76FFE-93BA-CF4D-AF52-90FB4A670C81}" type="pres">
      <dgm:prSet presAssocID="{D1483FA4-1818-B14C-B113-A55E803DACB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797154A-8529-0842-9566-C08813B372E1}" type="pres">
      <dgm:prSet presAssocID="{186A5370-4F37-9942-B7B7-D75358DF57A4}" presName="Name8" presStyleCnt="0"/>
      <dgm:spPr/>
    </dgm:pt>
    <dgm:pt modelId="{5B91D250-7514-D543-A13F-7EA40C8502A3}" type="pres">
      <dgm:prSet presAssocID="{186A5370-4F37-9942-B7B7-D75358DF57A4}" presName="level" presStyleLbl="node1" presStyleIdx="2" presStyleCnt="4">
        <dgm:presLayoutVars>
          <dgm:chMax val="1"/>
          <dgm:bulletEnabled val="1"/>
        </dgm:presLayoutVars>
      </dgm:prSet>
      <dgm:spPr/>
    </dgm:pt>
    <dgm:pt modelId="{F418E998-A4AB-9F49-AA13-27763F8ABFA9}" type="pres">
      <dgm:prSet presAssocID="{186A5370-4F37-9942-B7B7-D75358DF57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941640E-F2E3-F445-9DDC-00B7525E87E0}" type="pres">
      <dgm:prSet presAssocID="{60CC4DAF-BE54-8E4F-BDA1-DF9E7DA8012B}" presName="Name8" presStyleCnt="0"/>
      <dgm:spPr/>
    </dgm:pt>
    <dgm:pt modelId="{46B25E50-36C6-B14C-8A37-AFCC4D8CB066}" type="pres">
      <dgm:prSet presAssocID="{60CC4DAF-BE54-8E4F-BDA1-DF9E7DA8012B}" presName="level" presStyleLbl="node1" presStyleIdx="3" presStyleCnt="4" custLinFactNeighborX="548" custLinFactNeighborY="22268">
        <dgm:presLayoutVars>
          <dgm:chMax val="1"/>
          <dgm:bulletEnabled val="1"/>
        </dgm:presLayoutVars>
      </dgm:prSet>
      <dgm:spPr/>
    </dgm:pt>
    <dgm:pt modelId="{09598E3D-B572-A149-A660-2B81AB9DE630}" type="pres">
      <dgm:prSet presAssocID="{60CC4DAF-BE54-8E4F-BDA1-DF9E7DA8012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2523612-6C70-B744-A4D5-A4DFB8994888}" type="presOf" srcId="{186A5370-4F37-9942-B7B7-D75358DF57A4}" destId="{5B91D250-7514-D543-A13F-7EA40C8502A3}" srcOrd="0" destOrd="0" presId="urn:microsoft.com/office/officeart/2005/8/layout/pyramid1"/>
    <dgm:cxn modelId="{7CFBD737-2875-3545-AAAB-CDCCF9AC8870}" type="presOf" srcId="{F33BB108-B536-884F-A8C4-6C16387EAE0D}" destId="{C24438F6-32D2-0240-9FD0-0B700A3A3A15}" srcOrd="0" destOrd="0" presId="urn:microsoft.com/office/officeart/2005/8/layout/pyramid1"/>
    <dgm:cxn modelId="{3756EA64-DC66-6444-9655-F38F7E7F0EC1}" type="presOf" srcId="{F33BB108-B536-884F-A8C4-6C16387EAE0D}" destId="{395A7406-3815-C24E-882C-B7E27EDA33C4}" srcOrd="1" destOrd="0" presId="urn:microsoft.com/office/officeart/2005/8/layout/pyramid1"/>
    <dgm:cxn modelId="{71E78E74-C3B9-924B-A251-F590027B1B15}" type="presOf" srcId="{D1483FA4-1818-B14C-B113-A55E803DACB6}" destId="{5ED76FFE-93BA-CF4D-AF52-90FB4A670C81}" srcOrd="1" destOrd="0" presId="urn:microsoft.com/office/officeart/2005/8/layout/pyramid1"/>
    <dgm:cxn modelId="{2A69BF87-694B-C940-8441-9886C92FB950}" srcId="{15452248-C2DD-E041-98E7-E07E36BF6036}" destId="{60CC4DAF-BE54-8E4F-BDA1-DF9E7DA8012B}" srcOrd="3" destOrd="0" parTransId="{D62D26B5-AE08-CE41-A84D-F1CE4295F8A9}" sibTransId="{C75C2965-C6E4-A740-A19E-7925F0B147D2}"/>
    <dgm:cxn modelId="{307D0189-BC11-EA47-B001-3B52E9966CCE}" type="presOf" srcId="{60CC4DAF-BE54-8E4F-BDA1-DF9E7DA8012B}" destId="{46B25E50-36C6-B14C-8A37-AFCC4D8CB066}" srcOrd="0" destOrd="0" presId="urn:microsoft.com/office/officeart/2005/8/layout/pyramid1"/>
    <dgm:cxn modelId="{2AD3578F-04B0-534B-A966-89476498F224}" type="presOf" srcId="{186A5370-4F37-9942-B7B7-D75358DF57A4}" destId="{F418E998-A4AB-9F49-AA13-27763F8ABFA9}" srcOrd="1" destOrd="0" presId="urn:microsoft.com/office/officeart/2005/8/layout/pyramid1"/>
    <dgm:cxn modelId="{2FCDE79D-C51B-5148-AC45-A4866B1D8B88}" srcId="{15452248-C2DD-E041-98E7-E07E36BF6036}" destId="{186A5370-4F37-9942-B7B7-D75358DF57A4}" srcOrd="2" destOrd="0" parTransId="{B91E82BE-FC80-134D-BEE7-29FFAF42E8E1}" sibTransId="{87319F96-7CC8-B34E-8155-B61937DF9282}"/>
    <dgm:cxn modelId="{E9C7C6A0-A2C8-0F45-97EB-F15D7EDEB55D}" srcId="{15452248-C2DD-E041-98E7-E07E36BF6036}" destId="{D1483FA4-1818-B14C-B113-A55E803DACB6}" srcOrd="1" destOrd="0" parTransId="{F6DC0771-13FB-B34C-8769-FE2FE30CBEF7}" sibTransId="{15215A1F-305A-3B4E-985B-A50ADCE0F4BB}"/>
    <dgm:cxn modelId="{82AACBA1-D538-6C42-9031-37E56A542DAA}" type="presOf" srcId="{15452248-C2DD-E041-98E7-E07E36BF6036}" destId="{E9875A6C-93B1-3E46-A166-C29BDEBB84CD}" srcOrd="0" destOrd="0" presId="urn:microsoft.com/office/officeart/2005/8/layout/pyramid1"/>
    <dgm:cxn modelId="{C1A0A4B2-2518-5943-97DF-679EE6147468}" type="presOf" srcId="{60CC4DAF-BE54-8E4F-BDA1-DF9E7DA8012B}" destId="{09598E3D-B572-A149-A660-2B81AB9DE630}" srcOrd="1" destOrd="0" presId="urn:microsoft.com/office/officeart/2005/8/layout/pyramid1"/>
    <dgm:cxn modelId="{986819D2-A149-A748-9DE7-D4C4F3C7B641}" type="presOf" srcId="{D1483FA4-1818-B14C-B113-A55E803DACB6}" destId="{45D03110-206A-4046-9BB2-AB3B86E33668}" srcOrd="0" destOrd="0" presId="urn:microsoft.com/office/officeart/2005/8/layout/pyramid1"/>
    <dgm:cxn modelId="{BCA05FF4-34D7-3544-8BCA-F5633286B2A8}" srcId="{15452248-C2DD-E041-98E7-E07E36BF6036}" destId="{F33BB108-B536-884F-A8C4-6C16387EAE0D}" srcOrd="0" destOrd="0" parTransId="{36608AE5-272D-FA4B-8D61-A0286889B64C}" sibTransId="{F9956C42-2C88-D34C-9D78-5D383553713D}"/>
    <dgm:cxn modelId="{7E009F8D-6FC6-F845-A0C3-CC14AE9EBD04}" type="presParOf" srcId="{E9875A6C-93B1-3E46-A166-C29BDEBB84CD}" destId="{EE4C020A-DE37-DF4D-AF59-5DDF2CFE106C}" srcOrd="0" destOrd="0" presId="urn:microsoft.com/office/officeart/2005/8/layout/pyramid1"/>
    <dgm:cxn modelId="{2694481D-19EA-C34C-9473-17DB9E38FA07}" type="presParOf" srcId="{EE4C020A-DE37-DF4D-AF59-5DDF2CFE106C}" destId="{C24438F6-32D2-0240-9FD0-0B700A3A3A15}" srcOrd="0" destOrd="0" presId="urn:microsoft.com/office/officeart/2005/8/layout/pyramid1"/>
    <dgm:cxn modelId="{B646350A-5945-A648-8EA6-CDF5E321474D}" type="presParOf" srcId="{EE4C020A-DE37-DF4D-AF59-5DDF2CFE106C}" destId="{395A7406-3815-C24E-882C-B7E27EDA33C4}" srcOrd="1" destOrd="0" presId="urn:microsoft.com/office/officeart/2005/8/layout/pyramid1"/>
    <dgm:cxn modelId="{4D5DF671-9591-CC41-9417-4C952ADB7A75}" type="presParOf" srcId="{E9875A6C-93B1-3E46-A166-C29BDEBB84CD}" destId="{A53FE54B-FE5D-7849-BAE8-DC2EDE89CD0A}" srcOrd="1" destOrd="0" presId="urn:microsoft.com/office/officeart/2005/8/layout/pyramid1"/>
    <dgm:cxn modelId="{6FC876FF-F66B-7E46-9AD2-2AE9F34B89E7}" type="presParOf" srcId="{A53FE54B-FE5D-7849-BAE8-DC2EDE89CD0A}" destId="{45D03110-206A-4046-9BB2-AB3B86E33668}" srcOrd="0" destOrd="0" presId="urn:microsoft.com/office/officeart/2005/8/layout/pyramid1"/>
    <dgm:cxn modelId="{53C3FB1B-98F1-A241-A21E-A560BCC7A919}" type="presParOf" srcId="{A53FE54B-FE5D-7849-BAE8-DC2EDE89CD0A}" destId="{5ED76FFE-93BA-CF4D-AF52-90FB4A670C81}" srcOrd="1" destOrd="0" presId="urn:microsoft.com/office/officeart/2005/8/layout/pyramid1"/>
    <dgm:cxn modelId="{A3949F46-8269-394F-8054-5EDE8C650A6B}" type="presParOf" srcId="{E9875A6C-93B1-3E46-A166-C29BDEBB84CD}" destId="{8797154A-8529-0842-9566-C08813B372E1}" srcOrd="2" destOrd="0" presId="urn:microsoft.com/office/officeart/2005/8/layout/pyramid1"/>
    <dgm:cxn modelId="{8F8A59F0-ADB3-884C-A659-06C7217E2F1A}" type="presParOf" srcId="{8797154A-8529-0842-9566-C08813B372E1}" destId="{5B91D250-7514-D543-A13F-7EA40C8502A3}" srcOrd="0" destOrd="0" presId="urn:microsoft.com/office/officeart/2005/8/layout/pyramid1"/>
    <dgm:cxn modelId="{605C21B8-3069-2845-AE5D-977A48656CCA}" type="presParOf" srcId="{8797154A-8529-0842-9566-C08813B372E1}" destId="{F418E998-A4AB-9F49-AA13-27763F8ABFA9}" srcOrd="1" destOrd="0" presId="urn:microsoft.com/office/officeart/2005/8/layout/pyramid1"/>
    <dgm:cxn modelId="{B64620D6-004C-4E45-AC03-ED09896D4893}" type="presParOf" srcId="{E9875A6C-93B1-3E46-A166-C29BDEBB84CD}" destId="{6941640E-F2E3-F445-9DDC-00B7525E87E0}" srcOrd="3" destOrd="0" presId="urn:microsoft.com/office/officeart/2005/8/layout/pyramid1"/>
    <dgm:cxn modelId="{149A4FD0-0D77-6643-95F7-3C9181ECC43B}" type="presParOf" srcId="{6941640E-F2E3-F445-9DDC-00B7525E87E0}" destId="{46B25E50-36C6-B14C-8A37-AFCC4D8CB066}" srcOrd="0" destOrd="0" presId="urn:microsoft.com/office/officeart/2005/8/layout/pyramid1"/>
    <dgm:cxn modelId="{1557352A-446C-384D-918C-624D5E9F5F02}" type="presParOf" srcId="{6941640E-F2E3-F445-9DDC-00B7525E87E0}" destId="{09598E3D-B572-A149-A660-2B81AB9DE63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5452248-C2DD-E041-98E7-E07E36BF6036}" type="doc">
      <dgm:prSet loTypeId="urn:microsoft.com/office/officeart/2005/8/layout/pyramid3" loCatId="" qsTypeId="urn:microsoft.com/office/officeart/2005/8/quickstyle/simple1" qsCatId="simple" csTypeId="urn:microsoft.com/office/officeart/2005/8/colors/colorful1" csCatId="colorful" phldr="1"/>
      <dgm:spPr/>
    </dgm:pt>
    <dgm:pt modelId="{F33BB108-B536-884F-A8C4-6C16387EAE0D}">
      <dgm:prSet phldrT="[Tekst]"/>
      <dgm:spPr/>
      <dgm:t>
        <a:bodyPr/>
        <a:lstStyle/>
        <a:p>
          <a:r>
            <a:rPr lang="pl-PL" dirty="0"/>
            <a:t>E2E</a:t>
          </a:r>
        </a:p>
      </dgm:t>
    </dgm:pt>
    <dgm:pt modelId="{36608AE5-272D-FA4B-8D61-A0286889B64C}" type="parTrans" cxnId="{BCA05FF4-34D7-3544-8BCA-F5633286B2A8}">
      <dgm:prSet/>
      <dgm:spPr/>
      <dgm:t>
        <a:bodyPr/>
        <a:lstStyle/>
        <a:p>
          <a:endParaRPr lang="pl-PL"/>
        </a:p>
      </dgm:t>
    </dgm:pt>
    <dgm:pt modelId="{F9956C42-2C88-D34C-9D78-5D383553713D}" type="sibTrans" cxnId="{BCA05FF4-34D7-3544-8BCA-F5633286B2A8}">
      <dgm:prSet/>
      <dgm:spPr/>
      <dgm:t>
        <a:bodyPr/>
        <a:lstStyle/>
        <a:p>
          <a:endParaRPr lang="pl-PL"/>
        </a:p>
      </dgm:t>
    </dgm:pt>
    <dgm:pt modelId="{D1483FA4-1818-B14C-B113-A55E803DACB6}">
      <dgm:prSet phldrT="[Tekst]"/>
      <dgm:spPr/>
      <dgm:t>
        <a:bodyPr/>
        <a:lstStyle/>
        <a:p>
          <a:r>
            <a:rPr lang="pl-PL" dirty="0"/>
            <a:t>Integracja</a:t>
          </a:r>
        </a:p>
      </dgm:t>
    </dgm:pt>
    <dgm:pt modelId="{F6DC0771-13FB-B34C-8769-FE2FE30CBEF7}" type="parTrans" cxnId="{E9C7C6A0-A2C8-0F45-97EB-F15D7EDEB55D}">
      <dgm:prSet/>
      <dgm:spPr/>
      <dgm:t>
        <a:bodyPr/>
        <a:lstStyle/>
        <a:p>
          <a:endParaRPr lang="pl-PL"/>
        </a:p>
      </dgm:t>
    </dgm:pt>
    <dgm:pt modelId="{15215A1F-305A-3B4E-985B-A50ADCE0F4BB}" type="sibTrans" cxnId="{E9C7C6A0-A2C8-0F45-97EB-F15D7EDEB55D}">
      <dgm:prSet/>
      <dgm:spPr/>
      <dgm:t>
        <a:bodyPr/>
        <a:lstStyle/>
        <a:p>
          <a:endParaRPr lang="pl-PL"/>
        </a:p>
      </dgm:t>
    </dgm:pt>
    <dgm:pt modelId="{186A5370-4F37-9942-B7B7-D75358DF57A4}">
      <dgm:prSet phldrT="[Tekst]"/>
      <dgm:spPr/>
      <dgm:t>
        <a:bodyPr/>
        <a:lstStyle/>
        <a:p>
          <a:r>
            <a:rPr lang="pl-PL" dirty="0"/>
            <a:t>Komponenty</a:t>
          </a:r>
        </a:p>
      </dgm:t>
    </dgm:pt>
    <dgm:pt modelId="{B91E82BE-FC80-134D-BEE7-29FFAF42E8E1}" type="parTrans" cxnId="{2FCDE79D-C51B-5148-AC45-A4866B1D8B88}">
      <dgm:prSet/>
      <dgm:spPr/>
      <dgm:t>
        <a:bodyPr/>
        <a:lstStyle/>
        <a:p>
          <a:endParaRPr lang="pl-PL"/>
        </a:p>
      </dgm:t>
    </dgm:pt>
    <dgm:pt modelId="{87319F96-7CC8-B34E-8155-B61937DF9282}" type="sibTrans" cxnId="{2FCDE79D-C51B-5148-AC45-A4866B1D8B88}">
      <dgm:prSet/>
      <dgm:spPr/>
      <dgm:t>
        <a:bodyPr/>
        <a:lstStyle/>
        <a:p>
          <a:endParaRPr lang="pl-PL"/>
        </a:p>
      </dgm:t>
    </dgm:pt>
    <dgm:pt modelId="{60CC4DAF-BE54-8E4F-BDA1-DF9E7DA8012B}">
      <dgm:prSet phldrT="[Tekst]"/>
      <dgm:spPr/>
      <dgm:t>
        <a:bodyPr/>
        <a:lstStyle/>
        <a:p>
          <a:r>
            <a:rPr lang="pl-PL" dirty="0"/>
            <a:t>Unity</a:t>
          </a:r>
        </a:p>
      </dgm:t>
    </dgm:pt>
    <dgm:pt modelId="{D62D26B5-AE08-CE41-A84D-F1CE4295F8A9}" type="parTrans" cxnId="{2A69BF87-694B-C940-8441-9886C92FB950}">
      <dgm:prSet/>
      <dgm:spPr/>
      <dgm:t>
        <a:bodyPr/>
        <a:lstStyle/>
        <a:p>
          <a:endParaRPr lang="pl-PL"/>
        </a:p>
      </dgm:t>
    </dgm:pt>
    <dgm:pt modelId="{C75C2965-C6E4-A740-A19E-7925F0B147D2}" type="sibTrans" cxnId="{2A69BF87-694B-C940-8441-9886C92FB950}">
      <dgm:prSet/>
      <dgm:spPr/>
      <dgm:t>
        <a:bodyPr/>
        <a:lstStyle/>
        <a:p>
          <a:endParaRPr lang="pl-PL"/>
        </a:p>
      </dgm:t>
    </dgm:pt>
    <dgm:pt modelId="{4A79A3F8-AD3B-C849-8263-5AD752D04693}" type="pres">
      <dgm:prSet presAssocID="{15452248-C2DD-E041-98E7-E07E36BF6036}" presName="Name0" presStyleCnt="0">
        <dgm:presLayoutVars>
          <dgm:dir/>
          <dgm:animLvl val="lvl"/>
          <dgm:resizeHandles val="exact"/>
        </dgm:presLayoutVars>
      </dgm:prSet>
      <dgm:spPr/>
    </dgm:pt>
    <dgm:pt modelId="{12080C29-09D1-F647-925C-6A6C3C2326A6}" type="pres">
      <dgm:prSet presAssocID="{F33BB108-B536-884F-A8C4-6C16387EAE0D}" presName="Name8" presStyleCnt="0"/>
      <dgm:spPr/>
    </dgm:pt>
    <dgm:pt modelId="{4D0839C7-7868-D74B-9516-D1CBBEE14F31}" type="pres">
      <dgm:prSet presAssocID="{F33BB108-B536-884F-A8C4-6C16387EAE0D}" presName="level" presStyleLbl="node1" presStyleIdx="0" presStyleCnt="4" custLinFactNeighborX="-1828" custLinFactNeighborY="-17626">
        <dgm:presLayoutVars>
          <dgm:chMax val="1"/>
          <dgm:bulletEnabled val="1"/>
        </dgm:presLayoutVars>
      </dgm:prSet>
      <dgm:spPr/>
    </dgm:pt>
    <dgm:pt modelId="{20072AFB-845A-6D48-AE3C-265100213A09}" type="pres">
      <dgm:prSet presAssocID="{F33BB108-B536-884F-A8C4-6C16387EAE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DED1762-503C-9242-A202-2BE4D3477B94}" type="pres">
      <dgm:prSet presAssocID="{D1483FA4-1818-B14C-B113-A55E803DACB6}" presName="Name8" presStyleCnt="0"/>
      <dgm:spPr/>
    </dgm:pt>
    <dgm:pt modelId="{13F3C6FE-3E2C-3E48-8E66-B8C10FD2B281}" type="pres">
      <dgm:prSet presAssocID="{D1483FA4-1818-B14C-B113-A55E803DACB6}" presName="level" presStyleLbl="node1" presStyleIdx="1" presStyleCnt="4">
        <dgm:presLayoutVars>
          <dgm:chMax val="1"/>
          <dgm:bulletEnabled val="1"/>
        </dgm:presLayoutVars>
      </dgm:prSet>
      <dgm:spPr/>
    </dgm:pt>
    <dgm:pt modelId="{E59D02CC-C5C9-4941-B06F-4325764308B8}" type="pres">
      <dgm:prSet presAssocID="{D1483FA4-1818-B14C-B113-A55E803DACB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3C46797-FFBC-7B46-A305-EDE61E29FBB3}" type="pres">
      <dgm:prSet presAssocID="{186A5370-4F37-9942-B7B7-D75358DF57A4}" presName="Name8" presStyleCnt="0"/>
      <dgm:spPr/>
    </dgm:pt>
    <dgm:pt modelId="{9FAAA4CC-2A2F-0B42-8E8B-856395D96014}" type="pres">
      <dgm:prSet presAssocID="{186A5370-4F37-9942-B7B7-D75358DF57A4}" presName="level" presStyleLbl="node1" presStyleIdx="2" presStyleCnt="4">
        <dgm:presLayoutVars>
          <dgm:chMax val="1"/>
          <dgm:bulletEnabled val="1"/>
        </dgm:presLayoutVars>
      </dgm:prSet>
      <dgm:spPr/>
    </dgm:pt>
    <dgm:pt modelId="{EFF76B94-22D9-5F41-8A06-A374E4D21892}" type="pres">
      <dgm:prSet presAssocID="{186A5370-4F37-9942-B7B7-D75358DF57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036D4F8-5F84-894A-83FC-28E08B025B91}" type="pres">
      <dgm:prSet presAssocID="{60CC4DAF-BE54-8E4F-BDA1-DF9E7DA8012B}" presName="Name8" presStyleCnt="0"/>
      <dgm:spPr/>
    </dgm:pt>
    <dgm:pt modelId="{E1A9BE9A-D686-A446-9F0C-69E62717D1A0}" type="pres">
      <dgm:prSet presAssocID="{60CC4DAF-BE54-8E4F-BDA1-DF9E7DA8012B}" presName="level" presStyleLbl="node1" presStyleIdx="3" presStyleCnt="4">
        <dgm:presLayoutVars>
          <dgm:chMax val="1"/>
          <dgm:bulletEnabled val="1"/>
        </dgm:presLayoutVars>
      </dgm:prSet>
      <dgm:spPr/>
    </dgm:pt>
    <dgm:pt modelId="{3DDA35F9-2843-274E-A36E-E6E0090037CA}" type="pres">
      <dgm:prSet presAssocID="{60CC4DAF-BE54-8E4F-BDA1-DF9E7DA8012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5459E0D-5A0C-5A48-A7E7-FA450D7C0E16}" type="presOf" srcId="{186A5370-4F37-9942-B7B7-D75358DF57A4}" destId="{EFF76B94-22D9-5F41-8A06-A374E4D21892}" srcOrd="1" destOrd="0" presId="urn:microsoft.com/office/officeart/2005/8/layout/pyramid3"/>
    <dgm:cxn modelId="{5C5EED12-DE3B-9446-90FB-02163C6986A8}" type="presOf" srcId="{F33BB108-B536-884F-A8C4-6C16387EAE0D}" destId="{4D0839C7-7868-D74B-9516-D1CBBEE14F31}" srcOrd="0" destOrd="0" presId="urn:microsoft.com/office/officeart/2005/8/layout/pyramid3"/>
    <dgm:cxn modelId="{B8BA6415-E8A1-6A4A-9A17-4283C375BC68}" type="presOf" srcId="{15452248-C2DD-E041-98E7-E07E36BF6036}" destId="{4A79A3F8-AD3B-C849-8263-5AD752D04693}" srcOrd="0" destOrd="0" presId="urn:microsoft.com/office/officeart/2005/8/layout/pyramid3"/>
    <dgm:cxn modelId="{5DA13F1B-29CB-B945-B335-6114E05C9B7D}" type="presOf" srcId="{60CC4DAF-BE54-8E4F-BDA1-DF9E7DA8012B}" destId="{E1A9BE9A-D686-A446-9F0C-69E62717D1A0}" srcOrd="0" destOrd="0" presId="urn:microsoft.com/office/officeart/2005/8/layout/pyramid3"/>
    <dgm:cxn modelId="{2A69BF87-694B-C940-8441-9886C92FB950}" srcId="{15452248-C2DD-E041-98E7-E07E36BF6036}" destId="{60CC4DAF-BE54-8E4F-BDA1-DF9E7DA8012B}" srcOrd="3" destOrd="0" parTransId="{D62D26B5-AE08-CE41-A84D-F1CE4295F8A9}" sibTransId="{C75C2965-C6E4-A740-A19E-7925F0B147D2}"/>
    <dgm:cxn modelId="{7CEE0B8F-556B-3D4B-B27A-D0A2B133404D}" type="presOf" srcId="{186A5370-4F37-9942-B7B7-D75358DF57A4}" destId="{9FAAA4CC-2A2F-0B42-8E8B-856395D96014}" srcOrd="0" destOrd="0" presId="urn:microsoft.com/office/officeart/2005/8/layout/pyramid3"/>
    <dgm:cxn modelId="{2FCDE79D-C51B-5148-AC45-A4866B1D8B88}" srcId="{15452248-C2DD-E041-98E7-E07E36BF6036}" destId="{186A5370-4F37-9942-B7B7-D75358DF57A4}" srcOrd="2" destOrd="0" parTransId="{B91E82BE-FC80-134D-BEE7-29FFAF42E8E1}" sibTransId="{87319F96-7CC8-B34E-8155-B61937DF9282}"/>
    <dgm:cxn modelId="{E9C7C6A0-A2C8-0F45-97EB-F15D7EDEB55D}" srcId="{15452248-C2DD-E041-98E7-E07E36BF6036}" destId="{D1483FA4-1818-B14C-B113-A55E803DACB6}" srcOrd="1" destOrd="0" parTransId="{F6DC0771-13FB-B34C-8769-FE2FE30CBEF7}" sibTransId="{15215A1F-305A-3B4E-985B-A50ADCE0F4BB}"/>
    <dgm:cxn modelId="{500389C4-71DA-364B-97F0-720CA4E769E4}" type="presOf" srcId="{F33BB108-B536-884F-A8C4-6C16387EAE0D}" destId="{20072AFB-845A-6D48-AE3C-265100213A09}" srcOrd="1" destOrd="0" presId="urn:microsoft.com/office/officeart/2005/8/layout/pyramid3"/>
    <dgm:cxn modelId="{0284A8D4-6A2A-0F4B-A91E-0595D54757C3}" type="presOf" srcId="{D1483FA4-1818-B14C-B113-A55E803DACB6}" destId="{E59D02CC-C5C9-4941-B06F-4325764308B8}" srcOrd="1" destOrd="0" presId="urn:microsoft.com/office/officeart/2005/8/layout/pyramid3"/>
    <dgm:cxn modelId="{BCA05FF4-34D7-3544-8BCA-F5633286B2A8}" srcId="{15452248-C2DD-E041-98E7-E07E36BF6036}" destId="{F33BB108-B536-884F-A8C4-6C16387EAE0D}" srcOrd="0" destOrd="0" parTransId="{36608AE5-272D-FA4B-8D61-A0286889B64C}" sibTransId="{F9956C42-2C88-D34C-9D78-5D383553713D}"/>
    <dgm:cxn modelId="{56C5CBFB-BF80-884E-BC30-99ED02216248}" type="presOf" srcId="{D1483FA4-1818-B14C-B113-A55E803DACB6}" destId="{13F3C6FE-3E2C-3E48-8E66-B8C10FD2B281}" srcOrd="0" destOrd="0" presId="urn:microsoft.com/office/officeart/2005/8/layout/pyramid3"/>
    <dgm:cxn modelId="{B7F1DCFF-EC01-C242-BB7B-7C6FAD980F37}" type="presOf" srcId="{60CC4DAF-BE54-8E4F-BDA1-DF9E7DA8012B}" destId="{3DDA35F9-2843-274E-A36E-E6E0090037CA}" srcOrd="1" destOrd="0" presId="urn:microsoft.com/office/officeart/2005/8/layout/pyramid3"/>
    <dgm:cxn modelId="{E3947C95-6520-404E-8723-D41BD0BF310B}" type="presParOf" srcId="{4A79A3F8-AD3B-C849-8263-5AD752D04693}" destId="{12080C29-09D1-F647-925C-6A6C3C2326A6}" srcOrd="0" destOrd="0" presId="urn:microsoft.com/office/officeart/2005/8/layout/pyramid3"/>
    <dgm:cxn modelId="{DC7BC124-771A-1A4C-A813-4D82DF51EDF5}" type="presParOf" srcId="{12080C29-09D1-F647-925C-6A6C3C2326A6}" destId="{4D0839C7-7868-D74B-9516-D1CBBEE14F31}" srcOrd="0" destOrd="0" presId="urn:microsoft.com/office/officeart/2005/8/layout/pyramid3"/>
    <dgm:cxn modelId="{DE7CEF4C-645E-F64A-BE49-F8780A89F424}" type="presParOf" srcId="{12080C29-09D1-F647-925C-6A6C3C2326A6}" destId="{20072AFB-845A-6D48-AE3C-265100213A09}" srcOrd="1" destOrd="0" presId="urn:microsoft.com/office/officeart/2005/8/layout/pyramid3"/>
    <dgm:cxn modelId="{AC9DD972-79BE-8946-BD0E-1D46E3C97EEF}" type="presParOf" srcId="{4A79A3F8-AD3B-C849-8263-5AD752D04693}" destId="{8DED1762-503C-9242-A202-2BE4D3477B94}" srcOrd="1" destOrd="0" presId="urn:microsoft.com/office/officeart/2005/8/layout/pyramid3"/>
    <dgm:cxn modelId="{E3D6018C-3E57-B14D-BC12-93CC8CA9B7FF}" type="presParOf" srcId="{8DED1762-503C-9242-A202-2BE4D3477B94}" destId="{13F3C6FE-3E2C-3E48-8E66-B8C10FD2B281}" srcOrd="0" destOrd="0" presId="urn:microsoft.com/office/officeart/2005/8/layout/pyramid3"/>
    <dgm:cxn modelId="{DC358927-FC2F-6449-B44C-C5E8C3FE9CDE}" type="presParOf" srcId="{8DED1762-503C-9242-A202-2BE4D3477B94}" destId="{E59D02CC-C5C9-4941-B06F-4325764308B8}" srcOrd="1" destOrd="0" presId="urn:microsoft.com/office/officeart/2005/8/layout/pyramid3"/>
    <dgm:cxn modelId="{53523733-602C-4345-84E1-DA44508D76B3}" type="presParOf" srcId="{4A79A3F8-AD3B-C849-8263-5AD752D04693}" destId="{53C46797-FFBC-7B46-A305-EDE61E29FBB3}" srcOrd="2" destOrd="0" presId="urn:microsoft.com/office/officeart/2005/8/layout/pyramid3"/>
    <dgm:cxn modelId="{2DFF03E6-DA58-8B48-9314-441E11219A35}" type="presParOf" srcId="{53C46797-FFBC-7B46-A305-EDE61E29FBB3}" destId="{9FAAA4CC-2A2F-0B42-8E8B-856395D96014}" srcOrd="0" destOrd="0" presId="urn:microsoft.com/office/officeart/2005/8/layout/pyramid3"/>
    <dgm:cxn modelId="{94AB936D-BCFF-A04F-8B25-A7B3710BB40E}" type="presParOf" srcId="{53C46797-FFBC-7B46-A305-EDE61E29FBB3}" destId="{EFF76B94-22D9-5F41-8A06-A374E4D21892}" srcOrd="1" destOrd="0" presId="urn:microsoft.com/office/officeart/2005/8/layout/pyramid3"/>
    <dgm:cxn modelId="{2E1D0114-EB18-B14C-9775-FFB81F2D238F}" type="presParOf" srcId="{4A79A3F8-AD3B-C849-8263-5AD752D04693}" destId="{4036D4F8-5F84-894A-83FC-28E08B025B91}" srcOrd="3" destOrd="0" presId="urn:microsoft.com/office/officeart/2005/8/layout/pyramid3"/>
    <dgm:cxn modelId="{972DB592-6DB9-204D-AD49-9403E88A6EFD}" type="presParOf" srcId="{4036D4F8-5F84-894A-83FC-28E08B025B91}" destId="{E1A9BE9A-D686-A446-9F0C-69E62717D1A0}" srcOrd="0" destOrd="0" presId="urn:microsoft.com/office/officeart/2005/8/layout/pyramid3"/>
    <dgm:cxn modelId="{8E2EA91C-3907-704B-A949-9E252F9C7351}" type="presParOf" srcId="{4036D4F8-5F84-894A-83FC-28E08B025B91}" destId="{3DDA35F9-2843-274E-A36E-E6E0090037CA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7581B6-8BAE-43DE-B75E-FD6B63BCD23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8D7B44A-1817-4A27-B5DC-DE75A7AC97F0}">
      <dgm:prSet/>
      <dgm:spPr/>
      <dgm:t>
        <a:bodyPr/>
        <a:lstStyle/>
        <a:p>
          <a:r>
            <a:rPr lang="pl-PL"/>
            <a:t>Integracja między serwisami </a:t>
          </a:r>
          <a:endParaRPr lang="en-US"/>
        </a:p>
      </dgm:t>
    </dgm:pt>
    <dgm:pt modelId="{8C5156C3-F63B-458F-8349-F34CD2C27B2E}" type="parTrans" cxnId="{4DD8D07E-3D80-403D-90A8-38544585776D}">
      <dgm:prSet/>
      <dgm:spPr/>
      <dgm:t>
        <a:bodyPr/>
        <a:lstStyle/>
        <a:p>
          <a:endParaRPr lang="en-US"/>
        </a:p>
      </dgm:t>
    </dgm:pt>
    <dgm:pt modelId="{7428BD66-AA50-4B00-9E1A-29CD2088E848}" type="sibTrans" cxnId="{4DD8D07E-3D80-403D-90A8-38544585776D}">
      <dgm:prSet/>
      <dgm:spPr/>
      <dgm:t>
        <a:bodyPr/>
        <a:lstStyle/>
        <a:p>
          <a:endParaRPr lang="en-US"/>
        </a:p>
      </dgm:t>
    </dgm:pt>
    <dgm:pt modelId="{7606B5B7-A11C-4BAF-BB0F-7F355557D04A}">
      <dgm:prSet/>
      <dgm:spPr/>
      <dgm:t>
        <a:bodyPr/>
        <a:lstStyle/>
        <a:p>
          <a:r>
            <a:rPr lang="pl-PL"/>
            <a:t>Formaty danych </a:t>
          </a:r>
          <a:endParaRPr lang="en-US"/>
        </a:p>
      </dgm:t>
    </dgm:pt>
    <dgm:pt modelId="{EAFF0F5B-F9B6-424C-BCF9-CAC41DEE4D84}" type="parTrans" cxnId="{B30E1764-5182-4330-A565-1E87B9F51270}">
      <dgm:prSet/>
      <dgm:spPr/>
      <dgm:t>
        <a:bodyPr/>
        <a:lstStyle/>
        <a:p>
          <a:endParaRPr lang="en-US"/>
        </a:p>
      </dgm:t>
    </dgm:pt>
    <dgm:pt modelId="{976A3FC8-724A-4887-89D1-2BD1DA07EC63}" type="sibTrans" cxnId="{B30E1764-5182-4330-A565-1E87B9F51270}">
      <dgm:prSet/>
      <dgm:spPr/>
      <dgm:t>
        <a:bodyPr/>
        <a:lstStyle/>
        <a:p>
          <a:endParaRPr lang="en-US"/>
        </a:p>
      </dgm:t>
    </dgm:pt>
    <dgm:pt modelId="{1B01AC12-4CF1-4B61-95CB-173B16EA77B1}">
      <dgm:prSet/>
      <dgm:spPr/>
      <dgm:t>
        <a:bodyPr/>
        <a:lstStyle/>
        <a:p>
          <a:r>
            <a:rPr lang="pl-PL"/>
            <a:t>Nie prawidłowe pole w json</a:t>
          </a:r>
          <a:endParaRPr lang="en-US"/>
        </a:p>
      </dgm:t>
    </dgm:pt>
    <dgm:pt modelId="{20BD239C-390E-432D-8DE3-79CEEBBEC2C7}" type="parTrans" cxnId="{40967EC0-5DD1-4B9C-A0AA-7872026C274E}">
      <dgm:prSet/>
      <dgm:spPr/>
      <dgm:t>
        <a:bodyPr/>
        <a:lstStyle/>
        <a:p>
          <a:endParaRPr lang="en-US"/>
        </a:p>
      </dgm:t>
    </dgm:pt>
    <dgm:pt modelId="{F5F85253-2155-474E-9A9F-5EB3BEFD7900}" type="sibTrans" cxnId="{40967EC0-5DD1-4B9C-A0AA-7872026C274E}">
      <dgm:prSet/>
      <dgm:spPr/>
      <dgm:t>
        <a:bodyPr/>
        <a:lstStyle/>
        <a:p>
          <a:endParaRPr lang="en-US"/>
        </a:p>
      </dgm:t>
    </dgm:pt>
    <dgm:pt modelId="{FB4EC8AE-A3C1-4AB1-B3A2-14980B1DC0CE}">
      <dgm:prSet/>
      <dgm:spPr/>
      <dgm:t>
        <a:bodyPr/>
        <a:lstStyle/>
        <a:p>
          <a:r>
            <a:rPr lang="pl-PL"/>
            <a:t>Brak kategorii</a:t>
          </a:r>
          <a:endParaRPr lang="en-US"/>
        </a:p>
      </dgm:t>
    </dgm:pt>
    <dgm:pt modelId="{C87F0C86-3740-4091-BDAD-9DD4C3BF0649}" type="parTrans" cxnId="{CBAB01F8-6FDD-43DF-89A5-5EFEED4E73DB}">
      <dgm:prSet/>
      <dgm:spPr/>
      <dgm:t>
        <a:bodyPr/>
        <a:lstStyle/>
        <a:p>
          <a:endParaRPr lang="en-US"/>
        </a:p>
      </dgm:t>
    </dgm:pt>
    <dgm:pt modelId="{6A3C5DBB-17B5-46AD-97A0-C143D39DABD3}" type="sibTrans" cxnId="{CBAB01F8-6FDD-43DF-89A5-5EFEED4E73DB}">
      <dgm:prSet/>
      <dgm:spPr/>
      <dgm:t>
        <a:bodyPr/>
        <a:lstStyle/>
        <a:p>
          <a:endParaRPr lang="en-US"/>
        </a:p>
      </dgm:t>
    </dgm:pt>
    <dgm:pt modelId="{A937E981-2B48-4B10-918F-BD5E75E2871C}">
      <dgm:prSet/>
      <dgm:spPr/>
      <dgm:t>
        <a:bodyPr/>
        <a:lstStyle/>
        <a:p>
          <a:r>
            <a:rPr lang="pl-PL"/>
            <a:t>….</a:t>
          </a:r>
          <a:endParaRPr lang="en-US"/>
        </a:p>
      </dgm:t>
    </dgm:pt>
    <dgm:pt modelId="{2B9791F4-5321-4571-A6DA-CAF96C0D28A6}" type="parTrans" cxnId="{8CF9E8E7-19CA-4339-9F8A-C17EB6F56C13}">
      <dgm:prSet/>
      <dgm:spPr/>
      <dgm:t>
        <a:bodyPr/>
        <a:lstStyle/>
        <a:p>
          <a:endParaRPr lang="en-US"/>
        </a:p>
      </dgm:t>
    </dgm:pt>
    <dgm:pt modelId="{6DCC7F9A-81DC-42FA-9B20-47AF1D3223F0}" type="sibTrans" cxnId="{8CF9E8E7-19CA-4339-9F8A-C17EB6F56C13}">
      <dgm:prSet/>
      <dgm:spPr/>
      <dgm:t>
        <a:bodyPr/>
        <a:lstStyle/>
        <a:p>
          <a:endParaRPr lang="en-US"/>
        </a:p>
      </dgm:t>
    </dgm:pt>
    <dgm:pt modelId="{CBF0FAA0-F176-7149-B515-49B7BF3C4B30}" type="pres">
      <dgm:prSet presAssocID="{B07581B6-8BAE-43DE-B75E-FD6B63BCD234}" presName="linear" presStyleCnt="0">
        <dgm:presLayoutVars>
          <dgm:animLvl val="lvl"/>
          <dgm:resizeHandles val="exact"/>
        </dgm:presLayoutVars>
      </dgm:prSet>
      <dgm:spPr/>
    </dgm:pt>
    <dgm:pt modelId="{EFB63508-8F31-6242-B298-A94504295805}" type="pres">
      <dgm:prSet presAssocID="{A8D7B44A-1817-4A27-B5DC-DE75A7AC97F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24B53D1-AC56-EC49-B538-1C599ADB0D4F}" type="pres">
      <dgm:prSet presAssocID="{7428BD66-AA50-4B00-9E1A-29CD2088E848}" presName="spacer" presStyleCnt="0"/>
      <dgm:spPr/>
    </dgm:pt>
    <dgm:pt modelId="{786DA035-182B-7347-A6CF-276ED65F8626}" type="pres">
      <dgm:prSet presAssocID="{7606B5B7-A11C-4BAF-BB0F-7F355557D04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57C6D4-FBE7-344B-9347-34504EF5143C}" type="pres">
      <dgm:prSet presAssocID="{976A3FC8-724A-4887-89D1-2BD1DA07EC63}" presName="spacer" presStyleCnt="0"/>
      <dgm:spPr/>
    </dgm:pt>
    <dgm:pt modelId="{3931C882-1D6E-054F-B2FC-0D275C270918}" type="pres">
      <dgm:prSet presAssocID="{1B01AC12-4CF1-4B61-95CB-173B16EA77B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8047821-9DFC-AE4A-8AB3-1BD727BF52AB}" type="pres">
      <dgm:prSet presAssocID="{F5F85253-2155-474E-9A9F-5EB3BEFD7900}" presName="spacer" presStyleCnt="0"/>
      <dgm:spPr/>
    </dgm:pt>
    <dgm:pt modelId="{96A44DB7-1D03-884C-AC8F-52255BFC3C4A}" type="pres">
      <dgm:prSet presAssocID="{FB4EC8AE-A3C1-4AB1-B3A2-14980B1DC0C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08AAAED-E70D-0A4D-8CF8-7B993A8E9B4A}" type="pres">
      <dgm:prSet presAssocID="{6A3C5DBB-17B5-46AD-97A0-C143D39DABD3}" presName="spacer" presStyleCnt="0"/>
      <dgm:spPr/>
    </dgm:pt>
    <dgm:pt modelId="{92EF745E-C997-494A-8FBB-84969A538488}" type="pres">
      <dgm:prSet presAssocID="{A937E981-2B48-4B10-918F-BD5E75E2871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F553721-FEB0-7241-9BB3-D5910A11E12F}" type="presOf" srcId="{A8D7B44A-1817-4A27-B5DC-DE75A7AC97F0}" destId="{EFB63508-8F31-6242-B298-A94504295805}" srcOrd="0" destOrd="0" presId="urn:microsoft.com/office/officeart/2005/8/layout/vList2"/>
    <dgm:cxn modelId="{957E1134-739B-EF49-AF89-72078360E3E6}" type="presOf" srcId="{FB4EC8AE-A3C1-4AB1-B3A2-14980B1DC0CE}" destId="{96A44DB7-1D03-884C-AC8F-52255BFC3C4A}" srcOrd="0" destOrd="0" presId="urn:microsoft.com/office/officeart/2005/8/layout/vList2"/>
    <dgm:cxn modelId="{65CB2561-656D-D54A-B081-2399DF2D2FC0}" type="presOf" srcId="{1B01AC12-4CF1-4B61-95CB-173B16EA77B1}" destId="{3931C882-1D6E-054F-B2FC-0D275C270918}" srcOrd="0" destOrd="0" presId="urn:microsoft.com/office/officeart/2005/8/layout/vList2"/>
    <dgm:cxn modelId="{B30E1764-5182-4330-A565-1E87B9F51270}" srcId="{B07581B6-8BAE-43DE-B75E-FD6B63BCD234}" destId="{7606B5B7-A11C-4BAF-BB0F-7F355557D04A}" srcOrd="1" destOrd="0" parTransId="{EAFF0F5B-F9B6-424C-BCF9-CAC41DEE4D84}" sibTransId="{976A3FC8-724A-4887-89D1-2BD1DA07EC63}"/>
    <dgm:cxn modelId="{4DD8D07E-3D80-403D-90A8-38544585776D}" srcId="{B07581B6-8BAE-43DE-B75E-FD6B63BCD234}" destId="{A8D7B44A-1817-4A27-B5DC-DE75A7AC97F0}" srcOrd="0" destOrd="0" parTransId="{8C5156C3-F63B-458F-8349-F34CD2C27B2E}" sibTransId="{7428BD66-AA50-4B00-9E1A-29CD2088E848}"/>
    <dgm:cxn modelId="{BB351B81-63E4-AF4F-ADBA-D39431785CCB}" type="presOf" srcId="{7606B5B7-A11C-4BAF-BB0F-7F355557D04A}" destId="{786DA035-182B-7347-A6CF-276ED65F8626}" srcOrd="0" destOrd="0" presId="urn:microsoft.com/office/officeart/2005/8/layout/vList2"/>
    <dgm:cxn modelId="{40967EC0-5DD1-4B9C-A0AA-7872026C274E}" srcId="{B07581B6-8BAE-43DE-B75E-FD6B63BCD234}" destId="{1B01AC12-4CF1-4B61-95CB-173B16EA77B1}" srcOrd="2" destOrd="0" parTransId="{20BD239C-390E-432D-8DE3-79CEEBBEC2C7}" sibTransId="{F5F85253-2155-474E-9A9F-5EB3BEFD7900}"/>
    <dgm:cxn modelId="{B66944D8-BE60-8947-8420-1B9DB569F194}" type="presOf" srcId="{B07581B6-8BAE-43DE-B75E-FD6B63BCD234}" destId="{CBF0FAA0-F176-7149-B515-49B7BF3C4B30}" srcOrd="0" destOrd="0" presId="urn:microsoft.com/office/officeart/2005/8/layout/vList2"/>
    <dgm:cxn modelId="{8CF9E8E7-19CA-4339-9F8A-C17EB6F56C13}" srcId="{B07581B6-8BAE-43DE-B75E-FD6B63BCD234}" destId="{A937E981-2B48-4B10-918F-BD5E75E2871C}" srcOrd="4" destOrd="0" parTransId="{2B9791F4-5321-4571-A6DA-CAF96C0D28A6}" sibTransId="{6DCC7F9A-81DC-42FA-9B20-47AF1D3223F0}"/>
    <dgm:cxn modelId="{E2115AF3-7497-7A48-BAC4-6E0209A60D87}" type="presOf" srcId="{A937E981-2B48-4B10-918F-BD5E75E2871C}" destId="{92EF745E-C997-494A-8FBB-84969A538488}" srcOrd="0" destOrd="0" presId="urn:microsoft.com/office/officeart/2005/8/layout/vList2"/>
    <dgm:cxn modelId="{CBAB01F8-6FDD-43DF-89A5-5EFEED4E73DB}" srcId="{B07581B6-8BAE-43DE-B75E-FD6B63BCD234}" destId="{FB4EC8AE-A3C1-4AB1-B3A2-14980B1DC0CE}" srcOrd="3" destOrd="0" parTransId="{C87F0C86-3740-4091-BDAD-9DD4C3BF0649}" sibTransId="{6A3C5DBB-17B5-46AD-97A0-C143D39DABD3}"/>
    <dgm:cxn modelId="{949E615E-6A3C-124B-8A22-30E4E2D4B374}" type="presParOf" srcId="{CBF0FAA0-F176-7149-B515-49B7BF3C4B30}" destId="{EFB63508-8F31-6242-B298-A94504295805}" srcOrd="0" destOrd="0" presId="urn:microsoft.com/office/officeart/2005/8/layout/vList2"/>
    <dgm:cxn modelId="{FB9A7D2E-57DD-CB45-BE2A-826BB28DB53E}" type="presParOf" srcId="{CBF0FAA0-F176-7149-B515-49B7BF3C4B30}" destId="{124B53D1-AC56-EC49-B538-1C599ADB0D4F}" srcOrd="1" destOrd="0" presId="urn:microsoft.com/office/officeart/2005/8/layout/vList2"/>
    <dgm:cxn modelId="{EDF4A505-30C7-544E-BAD6-0A3E5C0F5E01}" type="presParOf" srcId="{CBF0FAA0-F176-7149-B515-49B7BF3C4B30}" destId="{786DA035-182B-7347-A6CF-276ED65F8626}" srcOrd="2" destOrd="0" presId="urn:microsoft.com/office/officeart/2005/8/layout/vList2"/>
    <dgm:cxn modelId="{EC666CD3-1609-1644-BEB2-A30685D0CD8D}" type="presParOf" srcId="{CBF0FAA0-F176-7149-B515-49B7BF3C4B30}" destId="{2457C6D4-FBE7-344B-9347-34504EF5143C}" srcOrd="3" destOrd="0" presId="urn:microsoft.com/office/officeart/2005/8/layout/vList2"/>
    <dgm:cxn modelId="{13BAABB5-5B77-B047-B6EE-C7575FE2AA12}" type="presParOf" srcId="{CBF0FAA0-F176-7149-B515-49B7BF3C4B30}" destId="{3931C882-1D6E-054F-B2FC-0D275C270918}" srcOrd="4" destOrd="0" presId="urn:microsoft.com/office/officeart/2005/8/layout/vList2"/>
    <dgm:cxn modelId="{B38AD2E0-0896-2346-8743-108E2667CDD3}" type="presParOf" srcId="{CBF0FAA0-F176-7149-B515-49B7BF3C4B30}" destId="{18047821-9DFC-AE4A-8AB3-1BD727BF52AB}" srcOrd="5" destOrd="0" presId="urn:microsoft.com/office/officeart/2005/8/layout/vList2"/>
    <dgm:cxn modelId="{8987D08E-4DC2-4046-8F36-554F40F39F60}" type="presParOf" srcId="{CBF0FAA0-F176-7149-B515-49B7BF3C4B30}" destId="{96A44DB7-1D03-884C-AC8F-52255BFC3C4A}" srcOrd="6" destOrd="0" presId="urn:microsoft.com/office/officeart/2005/8/layout/vList2"/>
    <dgm:cxn modelId="{07A8145B-8A7B-384C-93E3-B6E2F03AAC25}" type="presParOf" srcId="{CBF0FAA0-F176-7149-B515-49B7BF3C4B30}" destId="{508AAAED-E70D-0A4D-8CF8-7B993A8E9B4A}" srcOrd="7" destOrd="0" presId="urn:microsoft.com/office/officeart/2005/8/layout/vList2"/>
    <dgm:cxn modelId="{7E43BF4C-ED3C-A94A-81D6-76B572AEF3B4}" type="presParOf" srcId="{CBF0FAA0-F176-7149-B515-49B7BF3C4B30}" destId="{92EF745E-C997-494A-8FBB-84969A53848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81EFF10-580E-4A28-8EFB-4C9390C7054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E10FF6D-3CDA-4ECA-BBF5-15B06A751419}">
      <dgm:prSet phldrT="[Tekst]"/>
      <dgm:spPr>
        <a:solidFill>
          <a:srgbClr val="030FA0"/>
        </a:solidFill>
      </dgm:spPr>
      <dgm:t>
        <a:bodyPr/>
        <a:lstStyle/>
        <a:p>
          <a:r>
            <a:rPr lang="pl-PL">
              <a:latin typeface="Nordea Sans Large Bold" panose="00000800000000000000" pitchFamily="50" charset="0"/>
            </a:rPr>
            <a:t>Plan</a:t>
          </a:r>
        </a:p>
      </dgm:t>
    </dgm:pt>
    <dgm:pt modelId="{5A62EFB5-02B5-4480-8C30-31E1692FF17B}" type="parTrans" cxnId="{10AB5ADD-4C34-4F0A-9F94-36964D84BE65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447B1434-6FA7-4FBF-A869-6CA18525AE02}" type="sibTrans" cxnId="{10AB5ADD-4C34-4F0A-9F94-36964D84BE65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F22B4104-4DF3-49BC-A52D-9DDC2A357E79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Code</a:t>
          </a:r>
          <a:endParaRPr lang="pl-PL">
            <a:latin typeface="Nordea Sans Large Bold" panose="00000800000000000000" pitchFamily="50" charset="0"/>
          </a:endParaRPr>
        </a:p>
      </dgm:t>
    </dgm:pt>
    <dgm:pt modelId="{3004A8F4-30B1-47DF-B8D9-39315CBA620A}" type="parTrans" cxnId="{1B0EF1C8-E438-4634-89A2-14277366F707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86BA470D-016A-41AA-B064-6BACDEEC55C3}" type="sibTrans" cxnId="{1B0EF1C8-E438-4634-89A2-14277366F707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75FB6B40-A44E-4ADE-8FF1-8AA43DB2DE2B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Build</a:t>
          </a:r>
          <a:endParaRPr lang="pl-PL">
            <a:latin typeface="Nordea Sans Large Bold" panose="00000800000000000000" pitchFamily="50" charset="0"/>
          </a:endParaRPr>
        </a:p>
      </dgm:t>
    </dgm:pt>
    <dgm:pt modelId="{319CEB23-5922-46CA-9318-D7A56EC26992}" type="parTrans" cxnId="{300F83E1-F37D-464B-9702-FFFDA012CF60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821CC120-3342-4FBE-96E1-FE03F51697A8}" type="sibTrans" cxnId="{300F83E1-F37D-464B-9702-FFFDA012CF60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B0EF9983-58E5-4DC2-80DD-827002A40364}">
      <dgm:prSet phldrT="[Tekst]"/>
      <dgm:spPr>
        <a:solidFill>
          <a:srgbClr val="030FA0"/>
        </a:solidFill>
      </dgm:spPr>
      <dgm:t>
        <a:bodyPr/>
        <a:lstStyle/>
        <a:p>
          <a:r>
            <a:rPr lang="pl-PL">
              <a:latin typeface="Nordea Sans Large Bold" panose="00000800000000000000" pitchFamily="50" charset="0"/>
            </a:rPr>
            <a:t>Test</a:t>
          </a:r>
        </a:p>
      </dgm:t>
    </dgm:pt>
    <dgm:pt modelId="{04FAA000-43D2-4CDB-B563-5F9B87B8DDF2}" type="parTrans" cxnId="{33930131-75A9-4B0F-8363-C121217B802C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59BF26E2-960C-4324-A3AD-313F074E1885}" type="sibTrans" cxnId="{33930131-75A9-4B0F-8363-C121217B802C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851C4FAF-CAA2-42DB-A60C-5859B88D2243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Release</a:t>
          </a:r>
          <a:endParaRPr lang="pl-PL">
            <a:latin typeface="Nordea Sans Large Bold" panose="00000800000000000000" pitchFamily="50" charset="0"/>
          </a:endParaRPr>
        </a:p>
      </dgm:t>
    </dgm:pt>
    <dgm:pt modelId="{34AE41C1-2CFC-4788-9AF4-AF827FAA7B71}" type="parTrans" cxnId="{379BB888-7F9A-4CE1-B262-0ED042DC7454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9D80CB81-1C4C-41C5-AB78-7A0F924098E2}" type="sibTrans" cxnId="{379BB888-7F9A-4CE1-B262-0ED042DC7454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97E1E972-CCCE-4023-9C09-1256C1DB0378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Deploy</a:t>
          </a:r>
          <a:endParaRPr lang="pl-PL">
            <a:latin typeface="Nordea Sans Large Bold" panose="00000800000000000000" pitchFamily="50" charset="0"/>
          </a:endParaRPr>
        </a:p>
      </dgm:t>
    </dgm:pt>
    <dgm:pt modelId="{4EF860AB-EA32-4B17-9531-99B810B43F32}" type="parTrans" cxnId="{75217AAC-DFF1-4FDA-B8BA-4488238CBEB0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6F22CF4C-047F-4707-A7E3-1061D7B64772}" type="sibTrans" cxnId="{75217AAC-DFF1-4FDA-B8BA-4488238CBEB0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135F0C83-CE0D-4B1B-8988-71EC029F7B51}">
      <dgm:prSet phldrT="[Tekst]"/>
      <dgm:spPr>
        <a:solidFill>
          <a:srgbClr val="030FA0"/>
        </a:solidFill>
      </dgm:spPr>
      <dgm:t>
        <a:bodyPr/>
        <a:lstStyle/>
        <a:p>
          <a:r>
            <a:rPr lang="pl-PL" err="1">
              <a:latin typeface="Nordea Sans Large Bold" panose="00000800000000000000" pitchFamily="50" charset="0"/>
            </a:rPr>
            <a:t>Operate</a:t>
          </a:r>
          <a:endParaRPr lang="pl-PL">
            <a:latin typeface="Nordea Sans Large Bold" panose="00000800000000000000" pitchFamily="50" charset="0"/>
          </a:endParaRPr>
        </a:p>
      </dgm:t>
    </dgm:pt>
    <dgm:pt modelId="{F68A02CD-A7E4-4A9B-B11C-95D95ECA79DC}" type="parTrans" cxnId="{1CB081F8-29A7-4D4E-B552-CE631B9993A5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9D8DA627-3B6D-4CC8-B125-A4F9F1AE7913}" type="sibTrans" cxnId="{1CB081F8-29A7-4D4E-B552-CE631B9993A5}">
      <dgm:prSet/>
      <dgm:spPr/>
      <dgm:t>
        <a:bodyPr/>
        <a:lstStyle/>
        <a:p>
          <a:endParaRPr lang="pl-PL">
            <a:latin typeface="Nordea Sans Large Bold" panose="00000800000000000000" pitchFamily="50" charset="0"/>
          </a:endParaRPr>
        </a:p>
      </dgm:t>
    </dgm:pt>
    <dgm:pt modelId="{2581E6C8-B861-4AAF-8E43-AB02B55F00B8}" type="pres">
      <dgm:prSet presAssocID="{581EFF10-580E-4A28-8EFB-4C9390C70545}" presName="Name0" presStyleCnt="0">
        <dgm:presLayoutVars>
          <dgm:dir/>
          <dgm:animLvl val="lvl"/>
          <dgm:resizeHandles val="exact"/>
        </dgm:presLayoutVars>
      </dgm:prSet>
      <dgm:spPr/>
    </dgm:pt>
    <dgm:pt modelId="{DAB05A60-8BD4-44ED-95C3-FCBD1E172A7B}" type="pres">
      <dgm:prSet presAssocID="{BE10FF6D-3CDA-4ECA-BBF5-15B06A75141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9A5DE282-EF3C-45B7-991B-A39F5F9C310F}" type="pres">
      <dgm:prSet presAssocID="{447B1434-6FA7-4FBF-A869-6CA18525AE02}" presName="parTxOnlySpace" presStyleCnt="0"/>
      <dgm:spPr/>
    </dgm:pt>
    <dgm:pt modelId="{0E42F14E-722F-4DCE-B002-4F4778B2A80B}" type="pres">
      <dgm:prSet presAssocID="{F22B4104-4DF3-49BC-A52D-9DDC2A357E79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76565E9F-8E18-423B-9B5F-88489C8BF569}" type="pres">
      <dgm:prSet presAssocID="{86BA470D-016A-41AA-B064-6BACDEEC55C3}" presName="parTxOnlySpace" presStyleCnt="0"/>
      <dgm:spPr/>
    </dgm:pt>
    <dgm:pt modelId="{C5EA9FE4-9F22-4629-9779-5B200727D69E}" type="pres">
      <dgm:prSet presAssocID="{75FB6B40-A44E-4ADE-8FF1-8AA43DB2DE2B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2EDCEAF-49E0-45DF-86DA-6BF4697E2196}" type="pres">
      <dgm:prSet presAssocID="{821CC120-3342-4FBE-96E1-FE03F51697A8}" presName="parTxOnlySpace" presStyleCnt="0"/>
      <dgm:spPr/>
    </dgm:pt>
    <dgm:pt modelId="{DEA796C3-A595-4C50-BAD0-118A065CC621}" type="pres">
      <dgm:prSet presAssocID="{B0EF9983-58E5-4DC2-80DD-827002A4036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F3EF086F-AAA7-4138-B416-3044749D5FF3}" type="pres">
      <dgm:prSet presAssocID="{59BF26E2-960C-4324-A3AD-313F074E1885}" presName="parTxOnlySpace" presStyleCnt="0"/>
      <dgm:spPr/>
    </dgm:pt>
    <dgm:pt modelId="{CE0C43AF-16F9-4AB0-B106-A658D7DD42E8}" type="pres">
      <dgm:prSet presAssocID="{851C4FAF-CAA2-42DB-A60C-5859B88D224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DEC108FE-8FDA-4121-8867-AA784DC57576}" type="pres">
      <dgm:prSet presAssocID="{9D80CB81-1C4C-41C5-AB78-7A0F924098E2}" presName="parTxOnlySpace" presStyleCnt="0"/>
      <dgm:spPr/>
    </dgm:pt>
    <dgm:pt modelId="{0D0611F2-4B74-401E-90CF-0CA0F4619272}" type="pres">
      <dgm:prSet presAssocID="{97E1E972-CCCE-4023-9C09-1256C1DB0378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D4FFE0B-336D-4B79-9654-0223FCBF781A}" type="pres">
      <dgm:prSet presAssocID="{6F22CF4C-047F-4707-A7E3-1061D7B64772}" presName="parTxOnlySpace" presStyleCnt="0"/>
      <dgm:spPr/>
    </dgm:pt>
    <dgm:pt modelId="{63E20FF9-67A3-4C9E-9633-FF63C3D2B993}" type="pres">
      <dgm:prSet presAssocID="{135F0C83-CE0D-4B1B-8988-71EC029F7B51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C1CBF0F-5959-49DF-A687-691E69DC1CCF}" type="presOf" srcId="{B0EF9983-58E5-4DC2-80DD-827002A40364}" destId="{DEA796C3-A595-4C50-BAD0-118A065CC621}" srcOrd="0" destOrd="0" presId="urn:microsoft.com/office/officeart/2005/8/layout/chevron1"/>
    <dgm:cxn modelId="{33930131-75A9-4B0F-8363-C121217B802C}" srcId="{581EFF10-580E-4A28-8EFB-4C9390C70545}" destId="{B0EF9983-58E5-4DC2-80DD-827002A40364}" srcOrd="3" destOrd="0" parTransId="{04FAA000-43D2-4CDB-B563-5F9B87B8DDF2}" sibTransId="{59BF26E2-960C-4324-A3AD-313F074E1885}"/>
    <dgm:cxn modelId="{86879D51-6836-474B-B1BE-F4998BF1C06C}" type="presOf" srcId="{97E1E972-CCCE-4023-9C09-1256C1DB0378}" destId="{0D0611F2-4B74-401E-90CF-0CA0F4619272}" srcOrd="0" destOrd="0" presId="urn:microsoft.com/office/officeart/2005/8/layout/chevron1"/>
    <dgm:cxn modelId="{32EC5C63-691F-4D06-B2E1-A61FACDE792B}" type="presOf" srcId="{F22B4104-4DF3-49BC-A52D-9DDC2A357E79}" destId="{0E42F14E-722F-4DCE-B002-4F4778B2A80B}" srcOrd="0" destOrd="0" presId="urn:microsoft.com/office/officeart/2005/8/layout/chevron1"/>
    <dgm:cxn modelId="{F23BC463-387A-4A29-ADD7-D16C6DF22548}" type="presOf" srcId="{BE10FF6D-3CDA-4ECA-BBF5-15B06A751419}" destId="{DAB05A60-8BD4-44ED-95C3-FCBD1E172A7B}" srcOrd="0" destOrd="0" presId="urn:microsoft.com/office/officeart/2005/8/layout/chevron1"/>
    <dgm:cxn modelId="{5D0D3966-7E88-4735-8938-90AF68365A04}" type="presOf" srcId="{851C4FAF-CAA2-42DB-A60C-5859B88D2243}" destId="{CE0C43AF-16F9-4AB0-B106-A658D7DD42E8}" srcOrd="0" destOrd="0" presId="urn:microsoft.com/office/officeart/2005/8/layout/chevron1"/>
    <dgm:cxn modelId="{C73B8469-92C4-40BC-80E5-6AD9B7FC85F0}" type="presOf" srcId="{135F0C83-CE0D-4B1B-8988-71EC029F7B51}" destId="{63E20FF9-67A3-4C9E-9633-FF63C3D2B993}" srcOrd="0" destOrd="0" presId="urn:microsoft.com/office/officeart/2005/8/layout/chevron1"/>
    <dgm:cxn modelId="{379BB888-7F9A-4CE1-B262-0ED042DC7454}" srcId="{581EFF10-580E-4A28-8EFB-4C9390C70545}" destId="{851C4FAF-CAA2-42DB-A60C-5859B88D2243}" srcOrd="4" destOrd="0" parTransId="{34AE41C1-2CFC-4788-9AF4-AF827FAA7B71}" sibTransId="{9D80CB81-1C4C-41C5-AB78-7A0F924098E2}"/>
    <dgm:cxn modelId="{750C579E-D7ED-4380-9046-C19B990703EE}" type="presOf" srcId="{581EFF10-580E-4A28-8EFB-4C9390C70545}" destId="{2581E6C8-B861-4AAF-8E43-AB02B55F00B8}" srcOrd="0" destOrd="0" presId="urn:microsoft.com/office/officeart/2005/8/layout/chevron1"/>
    <dgm:cxn modelId="{75217AAC-DFF1-4FDA-B8BA-4488238CBEB0}" srcId="{581EFF10-580E-4A28-8EFB-4C9390C70545}" destId="{97E1E972-CCCE-4023-9C09-1256C1DB0378}" srcOrd="5" destOrd="0" parTransId="{4EF860AB-EA32-4B17-9531-99B810B43F32}" sibTransId="{6F22CF4C-047F-4707-A7E3-1061D7B64772}"/>
    <dgm:cxn modelId="{1B0EF1C8-E438-4634-89A2-14277366F707}" srcId="{581EFF10-580E-4A28-8EFB-4C9390C70545}" destId="{F22B4104-4DF3-49BC-A52D-9DDC2A357E79}" srcOrd="1" destOrd="0" parTransId="{3004A8F4-30B1-47DF-B8D9-39315CBA620A}" sibTransId="{86BA470D-016A-41AA-B064-6BACDEEC55C3}"/>
    <dgm:cxn modelId="{10AB5ADD-4C34-4F0A-9F94-36964D84BE65}" srcId="{581EFF10-580E-4A28-8EFB-4C9390C70545}" destId="{BE10FF6D-3CDA-4ECA-BBF5-15B06A751419}" srcOrd="0" destOrd="0" parTransId="{5A62EFB5-02B5-4480-8C30-31E1692FF17B}" sibTransId="{447B1434-6FA7-4FBF-A869-6CA18525AE02}"/>
    <dgm:cxn modelId="{33BFAADE-D764-4F40-AE66-EB78A0D7EDD4}" type="presOf" srcId="{75FB6B40-A44E-4ADE-8FF1-8AA43DB2DE2B}" destId="{C5EA9FE4-9F22-4629-9779-5B200727D69E}" srcOrd="0" destOrd="0" presId="urn:microsoft.com/office/officeart/2005/8/layout/chevron1"/>
    <dgm:cxn modelId="{300F83E1-F37D-464B-9702-FFFDA012CF60}" srcId="{581EFF10-580E-4A28-8EFB-4C9390C70545}" destId="{75FB6B40-A44E-4ADE-8FF1-8AA43DB2DE2B}" srcOrd="2" destOrd="0" parTransId="{319CEB23-5922-46CA-9318-D7A56EC26992}" sibTransId="{821CC120-3342-4FBE-96E1-FE03F51697A8}"/>
    <dgm:cxn modelId="{1CB081F8-29A7-4D4E-B552-CE631B9993A5}" srcId="{581EFF10-580E-4A28-8EFB-4C9390C70545}" destId="{135F0C83-CE0D-4B1B-8988-71EC029F7B51}" srcOrd="6" destOrd="0" parTransId="{F68A02CD-A7E4-4A9B-B11C-95D95ECA79DC}" sibTransId="{9D8DA627-3B6D-4CC8-B125-A4F9F1AE7913}"/>
    <dgm:cxn modelId="{5AA0346B-4411-4496-9EFB-A72F24A97184}" type="presParOf" srcId="{2581E6C8-B861-4AAF-8E43-AB02B55F00B8}" destId="{DAB05A60-8BD4-44ED-95C3-FCBD1E172A7B}" srcOrd="0" destOrd="0" presId="urn:microsoft.com/office/officeart/2005/8/layout/chevron1"/>
    <dgm:cxn modelId="{6BEA5DA9-D5D9-4F0F-A7AC-A8C261DA2412}" type="presParOf" srcId="{2581E6C8-B861-4AAF-8E43-AB02B55F00B8}" destId="{9A5DE282-EF3C-45B7-991B-A39F5F9C310F}" srcOrd="1" destOrd="0" presId="urn:microsoft.com/office/officeart/2005/8/layout/chevron1"/>
    <dgm:cxn modelId="{992177BB-20AE-40B7-8C93-FAD688291294}" type="presParOf" srcId="{2581E6C8-B861-4AAF-8E43-AB02B55F00B8}" destId="{0E42F14E-722F-4DCE-B002-4F4778B2A80B}" srcOrd="2" destOrd="0" presId="urn:microsoft.com/office/officeart/2005/8/layout/chevron1"/>
    <dgm:cxn modelId="{F9406F33-C3C3-45F8-AE31-B1E2F7C70802}" type="presParOf" srcId="{2581E6C8-B861-4AAF-8E43-AB02B55F00B8}" destId="{76565E9F-8E18-423B-9B5F-88489C8BF569}" srcOrd="3" destOrd="0" presId="urn:microsoft.com/office/officeart/2005/8/layout/chevron1"/>
    <dgm:cxn modelId="{FFA71382-A92E-4ADF-BBA2-BE39EC3306CD}" type="presParOf" srcId="{2581E6C8-B861-4AAF-8E43-AB02B55F00B8}" destId="{C5EA9FE4-9F22-4629-9779-5B200727D69E}" srcOrd="4" destOrd="0" presId="urn:microsoft.com/office/officeart/2005/8/layout/chevron1"/>
    <dgm:cxn modelId="{BE55E90E-2B2E-440A-93F4-644A8F64B6B2}" type="presParOf" srcId="{2581E6C8-B861-4AAF-8E43-AB02B55F00B8}" destId="{E2EDCEAF-49E0-45DF-86DA-6BF4697E2196}" srcOrd="5" destOrd="0" presId="urn:microsoft.com/office/officeart/2005/8/layout/chevron1"/>
    <dgm:cxn modelId="{4F6906BE-0048-4B99-92DE-3D22BD0FB809}" type="presParOf" srcId="{2581E6C8-B861-4AAF-8E43-AB02B55F00B8}" destId="{DEA796C3-A595-4C50-BAD0-118A065CC621}" srcOrd="6" destOrd="0" presId="urn:microsoft.com/office/officeart/2005/8/layout/chevron1"/>
    <dgm:cxn modelId="{35772D5D-53FA-4EBE-8FAB-802829FCB735}" type="presParOf" srcId="{2581E6C8-B861-4AAF-8E43-AB02B55F00B8}" destId="{F3EF086F-AAA7-4138-B416-3044749D5FF3}" srcOrd="7" destOrd="0" presId="urn:microsoft.com/office/officeart/2005/8/layout/chevron1"/>
    <dgm:cxn modelId="{C96AC8CA-98F5-4096-8EC2-8DB1417EEA3F}" type="presParOf" srcId="{2581E6C8-B861-4AAF-8E43-AB02B55F00B8}" destId="{CE0C43AF-16F9-4AB0-B106-A658D7DD42E8}" srcOrd="8" destOrd="0" presId="urn:microsoft.com/office/officeart/2005/8/layout/chevron1"/>
    <dgm:cxn modelId="{4EE905F8-81BC-42F4-B0A6-88B887B60F40}" type="presParOf" srcId="{2581E6C8-B861-4AAF-8E43-AB02B55F00B8}" destId="{DEC108FE-8FDA-4121-8867-AA784DC57576}" srcOrd="9" destOrd="0" presId="urn:microsoft.com/office/officeart/2005/8/layout/chevron1"/>
    <dgm:cxn modelId="{AB9F447F-5B77-41AA-A3BA-93F4581A80B1}" type="presParOf" srcId="{2581E6C8-B861-4AAF-8E43-AB02B55F00B8}" destId="{0D0611F2-4B74-401E-90CF-0CA0F4619272}" srcOrd="10" destOrd="0" presId="urn:microsoft.com/office/officeart/2005/8/layout/chevron1"/>
    <dgm:cxn modelId="{81E2E0BA-882B-46CC-96C9-1B4A87A3B474}" type="presParOf" srcId="{2581E6C8-B861-4AAF-8E43-AB02B55F00B8}" destId="{9D4FFE0B-336D-4B79-9654-0223FCBF781A}" srcOrd="11" destOrd="0" presId="urn:microsoft.com/office/officeart/2005/8/layout/chevron1"/>
    <dgm:cxn modelId="{C89A6F4A-E10A-4C37-9F71-91E7267C779F}" type="presParOf" srcId="{2581E6C8-B861-4AAF-8E43-AB02B55F00B8}" destId="{63E20FF9-67A3-4C9E-9633-FF63C3D2B9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992D575-A59A-4DE8-948C-3A78EE0561DE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D54C5FA-F60B-4C1B-A601-971599588751}">
      <dgm:prSet phldrT="[Tekst]" custT="1"/>
      <dgm:spPr>
        <a:solidFill>
          <a:srgbClr val="030FA0"/>
        </a:solidFill>
      </dgm:spPr>
      <dgm:t>
        <a:bodyPr/>
        <a:lstStyle/>
        <a:p>
          <a:pPr>
            <a:lnSpc>
              <a:spcPct val="100000"/>
            </a:lnSpc>
          </a:pPr>
          <a:r>
            <a:rPr lang="pl-PL" sz="1200">
              <a:latin typeface="Nordea Sans Large Bold" panose="00000800000000000000" pitchFamily="50" charset="0"/>
            </a:rPr>
            <a:t>Development</a:t>
          </a:r>
        </a:p>
      </dgm:t>
    </dgm:pt>
    <dgm:pt modelId="{E66FD762-F5BC-4944-BEF6-83232453ADA5}" type="parTrans" cxnId="{53C571FE-2186-48F8-AAA5-5360C7D35592}">
      <dgm:prSet/>
      <dgm:spPr/>
      <dgm:t>
        <a:bodyPr/>
        <a:lstStyle/>
        <a:p>
          <a:endParaRPr lang="pl-PL"/>
        </a:p>
      </dgm:t>
    </dgm:pt>
    <dgm:pt modelId="{6D3C368D-0999-4915-BB96-248136166620}" type="sibTrans" cxnId="{53C571FE-2186-48F8-AAA5-5360C7D35592}">
      <dgm:prSet/>
      <dgm:spPr/>
      <dgm:t>
        <a:bodyPr/>
        <a:lstStyle/>
        <a:p>
          <a:endParaRPr lang="pl-PL"/>
        </a:p>
      </dgm:t>
    </dgm:pt>
    <dgm:pt modelId="{C0664D14-F0A2-439A-AE8D-770AA81EB919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CI</a:t>
          </a:r>
        </a:p>
      </dgm:t>
    </dgm:pt>
    <dgm:pt modelId="{D6162E85-4983-43A5-A2AD-227E19CD279B}" type="parTrans" cxnId="{5D0723A8-AC4E-4F7E-A760-0CB9409E0B1F}">
      <dgm:prSet/>
      <dgm:spPr/>
      <dgm:t>
        <a:bodyPr/>
        <a:lstStyle/>
        <a:p>
          <a:endParaRPr lang="pl-PL"/>
        </a:p>
      </dgm:t>
    </dgm:pt>
    <dgm:pt modelId="{3A848BFD-D36E-4795-8B69-E71FC50CE0AE}" type="sibTrans" cxnId="{5D0723A8-AC4E-4F7E-A760-0CB9409E0B1F}">
      <dgm:prSet/>
      <dgm:spPr/>
      <dgm:t>
        <a:bodyPr/>
        <a:lstStyle/>
        <a:p>
          <a:endParaRPr lang="pl-PL"/>
        </a:p>
      </dgm:t>
    </dgm:pt>
    <dgm:pt modelId="{DDB6D1ED-4A16-475B-AAC0-B3FE111DC427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CD</a:t>
          </a:r>
        </a:p>
      </dgm:t>
    </dgm:pt>
    <dgm:pt modelId="{BEF3F626-6466-4072-9E61-7B44B4196151}" type="parTrans" cxnId="{5BC7ADC8-CA76-4480-9BFD-FB31DCB22FCC}">
      <dgm:prSet/>
      <dgm:spPr/>
      <dgm:t>
        <a:bodyPr/>
        <a:lstStyle/>
        <a:p>
          <a:endParaRPr lang="pl-PL"/>
        </a:p>
      </dgm:t>
    </dgm:pt>
    <dgm:pt modelId="{381E264F-74B3-4519-BA20-D1F66530D659}" type="sibTrans" cxnId="{5BC7ADC8-CA76-4480-9BFD-FB31DCB22FCC}">
      <dgm:prSet/>
      <dgm:spPr/>
      <dgm:t>
        <a:bodyPr/>
        <a:lstStyle/>
        <a:p>
          <a:endParaRPr lang="pl-PL"/>
        </a:p>
      </dgm:t>
    </dgm:pt>
    <dgm:pt modelId="{3B57D17F-44FE-4676-9DB1-B0EDD6555DE6}">
      <dgm:prSet phldrT="[Tekst]"/>
      <dgm:spPr>
        <a:solidFill>
          <a:srgbClr val="030FA0"/>
        </a:solidFill>
      </dgm:spPr>
      <dgm:t>
        <a:bodyPr/>
        <a:lstStyle/>
        <a:p>
          <a:pPr>
            <a:lnSpc>
              <a:spcPct val="100000"/>
            </a:lnSpc>
          </a:pPr>
          <a:r>
            <a:rPr lang="pl-PL">
              <a:latin typeface="Nordea Sans Large Bold" panose="00000800000000000000" pitchFamily="50" charset="0"/>
            </a:rPr>
            <a:t>Integration </a:t>
          </a:r>
        </a:p>
      </dgm:t>
    </dgm:pt>
    <dgm:pt modelId="{7EE3E386-F666-4F76-89C3-565C431CA598}" type="parTrans" cxnId="{B51D541E-C9C1-49B2-A60A-F334E8C262B9}">
      <dgm:prSet/>
      <dgm:spPr/>
      <dgm:t>
        <a:bodyPr/>
        <a:lstStyle/>
        <a:p>
          <a:endParaRPr lang="pl-PL"/>
        </a:p>
      </dgm:t>
    </dgm:pt>
    <dgm:pt modelId="{557BF12C-0654-411D-9750-227773D561A5}" type="sibTrans" cxnId="{B51D541E-C9C1-49B2-A60A-F334E8C262B9}">
      <dgm:prSet/>
      <dgm:spPr/>
      <dgm:t>
        <a:bodyPr/>
        <a:lstStyle/>
        <a:p>
          <a:endParaRPr lang="pl-PL"/>
        </a:p>
      </dgm:t>
    </dgm:pt>
    <dgm:pt modelId="{511CD161-DD66-46EC-9BF4-535B8DD7E9DE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CI</a:t>
          </a:r>
        </a:p>
      </dgm:t>
    </dgm:pt>
    <dgm:pt modelId="{2DAB109F-B8F0-4F69-99B4-6D074931FE42}" type="parTrans" cxnId="{0855D9CA-650F-41F5-942C-8F21B6485527}">
      <dgm:prSet/>
      <dgm:spPr/>
      <dgm:t>
        <a:bodyPr/>
        <a:lstStyle/>
        <a:p>
          <a:endParaRPr lang="pl-PL"/>
        </a:p>
      </dgm:t>
    </dgm:pt>
    <dgm:pt modelId="{E7704CA3-0AC3-4A37-B646-51521D8AE50E}" type="sibTrans" cxnId="{0855D9CA-650F-41F5-942C-8F21B6485527}">
      <dgm:prSet/>
      <dgm:spPr/>
      <dgm:t>
        <a:bodyPr/>
        <a:lstStyle/>
        <a:p>
          <a:endParaRPr lang="pl-PL"/>
        </a:p>
      </dgm:t>
    </dgm:pt>
    <dgm:pt modelId="{62C15C59-5BC4-4422-A336-1B2FB6782034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CD</a:t>
          </a:r>
        </a:p>
      </dgm:t>
    </dgm:pt>
    <dgm:pt modelId="{77B28818-A267-45C7-8A3B-FFDD64A7C4AB}" type="parTrans" cxnId="{1604222D-E113-41E2-91E4-53897798E095}">
      <dgm:prSet/>
      <dgm:spPr/>
      <dgm:t>
        <a:bodyPr/>
        <a:lstStyle/>
        <a:p>
          <a:endParaRPr lang="pl-PL"/>
        </a:p>
      </dgm:t>
    </dgm:pt>
    <dgm:pt modelId="{237BE2B4-A8CE-425E-A414-0F497C88AE8D}" type="sibTrans" cxnId="{1604222D-E113-41E2-91E4-53897798E095}">
      <dgm:prSet/>
      <dgm:spPr/>
      <dgm:t>
        <a:bodyPr/>
        <a:lstStyle/>
        <a:p>
          <a:endParaRPr lang="pl-PL"/>
        </a:p>
      </dgm:t>
    </dgm:pt>
    <dgm:pt modelId="{37F86EE2-9733-4682-8C13-4DC8134B4526}">
      <dgm:prSet phldrT="[Tekst]"/>
      <dgm:spPr>
        <a:solidFill>
          <a:srgbClr val="030FA0"/>
        </a:solidFill>
      </dgm:spPr>
      <dgm:t>
        <a:bodyPr/>
        <a:lstStyle/>
        <a:p>
          <a:pPr>
            <a:lnSpc>
              <a:spcPct val="100000"/>
            </a:lnSpc>
          </a:pPr>
          <a:r>
            <a:rPr lang="pl-PL" err="1">
              <a:latin typeface="Nordea Sans Large Bold" panose="00000800000000000000" pitchFamily="50" charset="0"/>
            </a:rPr>
            <a:t>Pre-Production</a:t>
          </a:r>
          <a:endParaRPr lang="pl-PL">
            <a:latin typeface="Nordea Sans Large Bold" panose="00000800000000000000" pitchFamily="50" charset="0"/>
          </a:endParaRPr>
        </a:p>
      </dgm:t>
    </dgm:pt>
    <dgm:pt modelId="{2F9AFC02-5A92-40B3-A0EA-AD65F86F7762}" type="parTrans" cxnId="{FAEA06DE-02DB-4897-AA1C-6D7CA9B7EFAD}">
      <dgm:prSet/>
      <dgm:spPr/>
      <dgm:t>
        <a:bodyPr/>
        <a:lstStyle/>
        <a:p>
          <a:endParaRPr lang="pl-PL"/>
        </a:p>
      </dgm:t>
    </dgm:pt>
    <dgm:pt modelId="{AE7E9A5A-B2FD-491A-950D-EFA5784C2490}" type="sibTrans" cxnId="{FAEA06DE-02DB-4897-AA1C-6D7CA9B7EFAD}">
      <dgm:prSet/>
      <dgm:spPr/>
      <dgm:t>
        <a:bodyPr/>
        <a:lstStyle/>
        <a:p>
          <a:endParaRPr lang="pl-PL"/>
        </a:p>
      </dgm:t>
    </dgm:pt>
    <dgm:pt modelId="{5B00F126-111D-4970-B912-9227C02BF586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CI</a:t>
          </a:r>
        </a:p>
      </dgm:t>
    </dgm:pt>
    <dgm:pt modelId="{1FC422C0-3A61-4DAE-B632-36C7F90D5E00}" type="parTrans" cxnId="{7ED49508-7183-47BE-ADEC-63F9E82D2B99}">
      <dgm:prSet/>
      <dgm:spPr/>
      <dgm:t>
        <a:bodyPr/>
        <a:lstStyle/>
        <a:p>
          <a:endParaRPr lang="pl-PL"/>
        </a:p>
      </dgm:t>
    </dgm:pt>
    <dgm:pt modelId="{D98E2C0A-3EA7-4172-AAD6-3B1FFE723CA0}" type="sibTrans" cxnId="{7ED49508-7183-47BE-ADEC-63F9E82D2B99}">
      <dgm:prSet/>
      <dgm:spPr/>
      <dgm:t>
        <a:bodyPr/>
        <a:lstStyle/>
        <a:p>
          <a:endParaRPr lang="pl-PL"/>
        </a:p>
      </dgm:t>
    </dgm:pt>
    <dgm:pt modelId="{695CF9AA-8FD2-4AF0-9ED3-685E7C707C80}">
      <dgm:prSet phldrT="[Tekst]" custT="1"/>
      <dgm:spPr>
        <a:solidFill>
          <a:srgbClr val="F1C1AE">
            <a:alpha val="90000"/>
          </a:srgb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pl-PL" sz="2800">
              <a:latin typeface="Nordea Sans Large Bold" panose="00000800000000000000" pitchFamily="50" charset="0"/>
            </a:rPr>
            <a:t>CD</a:t>
          </a:r>
        </a:p>
      </dgm:t>
    </dgm:pt>
    <dgm:pt modelId="{99A1CDED-51E4-4BC5-89F6-4E842F687FBE}" type="parTrans" cxnId="{4E3ADE31-E891-4C07-8FA9-E6D88A2B3F22}">
      <dgm:prSet/>
      <dgm:spPr/>
      <dgm:t>
        <a:bodyPr/>
        <a:lstStyle/>
        <a:p>
          <a:endParaRPr lang="pl-PL"/>
        </a:p>
      </dgm:t>
    </dgm:pt>
    <dgm:pt modelId="{702F6B41-BF23-41C0-B079-DC456250B471}" type="sibTrans" cxnId="{4E3ADE31-E891-4C07-8FA9-E6D88A2B3F22}">
      <dgm:prSet/>
      <dgm:spPr/>
      <dgm:t>
        <a:bodyPr/>
        <a:lstStyle/>
        <a:p>
          <a:endParaRPr lang="pl-PL"/>
        </a:p>
      </dgm:t>
    </dgm:pt>
    <dgm:pt modelId="{AA2DA001-BE0E-4260-8F50-8784077D7822}" type="pres">
      <dgm:prSet presAssocID="{2992D575-A59A-4DE8-948C-3A78EE0561DE}" presName="theList" presStyleCnt="0">
        <dgm:presLayoutVars>
          <dgm:dir/>
          <dgm:animLvl val="lvl"/>
          <dgm:resizeHandles val="exact"/>
        </dgm:presLayoutVars>
      </dgm:prSet>
      <dgm:spPr/>
    </dgm:pt>
    <dgm:pt modelId="{47591BB8-425D-4112-BAA9-630833F527C6}" type="pres">
      <dgm:prSet presAssocID="{9D54C5FA-F60B-4C1B-A601-971599588751}" presName="compNode" presStyleCnt="0"/>
      <dgm:spPr/>
    </dgm:pt>
    <dgm:pt modelId="{D8E2FE04-2A07-44AD-940F-3504C5862828}" type="pres">
      <dgm:prSet presAssocID="{9D54C5FA-F60B-4C1B-A601-971599588751}" presName="noGeometry" presStyleCnt="0"/>
      <dgm:spPr/>
    </dgm:pt>
    <dgm:pt modelId="{08123FA0-E8D8-410C-8E75-2F7DB261079B}" type="pres">
      <dgm:prSet presAssocID="{9D54C5FA-F60B-4C1B-A601-971599588751}" presName="childTextVisible" presStyleLbl="bgAccFollowNode1" presStyleIdx="0" presStyleCnt="3">
        <dgm:presLayoutVars>
          <dgm:bulletEnabled val="1"/>
        </dgm:presLayoutVars>
      </dgm:prSet>
      <dgm:spPr/>
    </dgm:pt>
    <dgm:pt modelId="{8A940FB9-A083-4FCB-AE2D-D24154DC5070}" type="pres">
      <dgm:prSet presAssocID="{9D54C5FA-F60B-4C1B-A601-971599588751}" presName="childTextHidden" presStyleLbl="bgAccFollowNode1" presStyleIdx="0" presStyleCnt="3"/>
      <dgm:spPr/>
    </dgm:pt>
    <dgm:pt modelId="{285DD64D-4341-4F19-BA45-6CD6A81E2B75}" type="pres">
      <dgm:prSet presAssocID="{9D54C5FA-F60B-4C1B-A601-97159958875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145FA76-D144-4468-83EB-6281F6F4298A}" type="pres">
      <dgm:prSet presAssocID="{9D54C5FA-F60B-4C1B-A601-971599588751}" presName="aSpace" presStyleCnt="0"/>
      <dgm:spPr/>
    </dgm:pt>
    <dgm:pt modelId="{3D6824F4-DB4D-4188-8ED0-98F196839AB8}" type="pres">
      <dgm:prSet presAssocID="{3B57D17F-44FE-4676-9DB1-B0EDD6555DE6}" presName="compNode" presStyleCnt="0"/>
      <dgm:spPr/>
    </dgm:pt>
    <dgm:pt modelId="{6E7B4D65-9CE1-4370-AF5C-9864C1DF3CD2}" type="pres">
      <dgm:prSet presAssocID="{3B57D17F-44FE-4676-9DB1-B0EDD6555DE6}" presName="noGeometry" presStyleCnt="0"/>
      <dgm:spPr/>
    </dgm:pt>
    <dgm:pt modelId="{B88E07BF-9BED-4A8E-B7E9-25CADCBA43AE}" type="pres">
      <dgm:prSet presAssocID="{3B57D17F-44FE-4676-9DB1-B0EDD6555DE6}" presName="childTextVisible" presStyleLbl="bgAccFollowNode1" presStyleIdx="1" presStyleCnt="3">
        <dgm:presLayoutVars>
          <dgm:bulletEnabled val="1"/>
        </dgm:presLayoutVars>
      </dgm:prSet>
      <dgm:spPr/>
    </dgm:pt>
    <dgm:pt modelId="{F148CCCE-3DFC-45F2-8AF7-8ECC98425726}" type="pres">
      <dgm:prSet presAssocID="{3B57D17F-44FE-4676-9DB1-B0EDD6555DE6}" presName="childTextHidden" presStyleLbl="bgAccFollowNode1" presStyleIdx="1" presStyleCnt="3"/>
      <dgm:spPr/>
    </dgm:pt>
    <dgm:pt modelId="{E632FCBD-35AD-4C49-858F-DF92E6561460}" type="pres">
      <dgm:prSet presAssocID="{3B57D17F-44FE-4676-9DB1-B0EDD6555DE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C8174E6-BED4-48ED-A430-64EFF54B3BA2}" type="pres">
      <dgm:prSet presAssocID="{3B57D17F-44FE-4676-9DB1-B0EDD6555DE6}" presName="aSpace" presStyleCnt="0"/>
      <dgm:spPr/>
    </dgm:pt>
    <dgm:pt modelId="{7608608A-9835-45D2-B76D-4259312EFF0C}" type="pres">
      <dgm:prSet presAssocID="{37F86EE2-9733-4682-8C13-4DC8134B4526}" presName="compNode" presStyleCnt="0"/>
      <dgm:spPr/>
    </dgm:pt>
    <dgm:pt modelId="{D902B251-F2AB-4258-BFA5-30140A1A57E8}" type="pres">
      <dgm:prSet presAssocID="{37F86EE2-9733-4682-8C13-4DC8134B4526}" presName="noGeometry" presStyleCnt="0"/>
      <dgm:spPr/>
    </dgm:pt>
    <dgm:pt modelId="{E22AE70C-076E-4B57-8340-83B26B9F9BDE}" type="pres">
      <dgm:prSet presAssocID="{37F86EE2-9733-4682-8C13-4DC8134B4526}" presName="childTextVisible" presStyleLbl="bgAccFollowNode1" presStyleIdx="2" presStyleCnt="3">
        <dgm:presLayoutVars>
          <dgm:bulletEnabled val="1"/>
        </dgm:presLayoutVars>
      </dgm:prSet>
      <dgm:spPr/>
    </dgm:pt>
    <dgm:pt modelId="{150A6F48-077A-4B78-8F47-F61E3E49D7DE}" type="pres">
      <dgm:prSet presAssocID="{37F86EE2-9733-4682-8C13-4DC8134B4526}" presName="childTextHidden" presStyleLbl="bgAccFollowNode1" presStyleIdx="2" presStyleCnt="3"/>
      <dgm:spPr/>
    </dgm:pt>
    <dgm:pt modelId="{54D81475-2AE5-4F9B-8DFB-7E127DFFE187}" type="pres">
      <dgm:prSet presAssocID="{37F86EE2-9733-4682-8C13-4DC8134B452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ED49508-7183-47BE-ADEC-63F9E82D2B99}" srcId="{37F86EE2-9733-4682-8C13-4DC8134B4526}" destId="{5B00F126-111D-4970-B912-9227C02BF586}" srcOrd="0" destOrd="0" parTransId="{1FC422C0-3A61-4DAE-B632-36C7F90D5E00}" sibTransId="{D98E2C0A-3EA7-4172-AAD6-3B1FFE723CA0}"/>
    <dgm:cxn modelId="{714C811B-4C23-49C4-AA08-458D690935DF}" type="presOf" srcId="{5B00F126-111D-4970-B912-9227C02BF586}" destId="{150A6F48-077A-4B78-8F47-F61E3E49D7DE}" srcOrd="1" destOrd="0" presId="urn:microsoft.com/office/officeart/2005/8/layout/hProcess6"/>
    <dgm:cxn modelId="{B51D541E-C9C1-49B2-A60A-F334E8C262B9}" srcId="{2992D575-A59A-4DE8-948C-3A78EE0561DE}" destId="{3B57D17F-44FE-4676-9DB1-B0EDD6555DE6}" srcOrd="1" destOrd="0" parTransId="{7EE3E386-F666-4F76-89C3-565C431CA598}" sibTransId="{557BF12C-0654-411D-9750-227773D561A5}"/>
    <dgm:cxn modelId="{9397BF29-A65A-434B-9806-6F787F3B9062}" type="presOf" srcId="{C0664D14-F0A2-439A-AE8D-770AA81EB919}" destId="{08123FA0-E8D8-410C-8E75-2F7DB261079B}" srcOrd="0" destOrd="0" presId="urn:microsoft.com/office/officeart/2005/8/layout/hProcess6"/>
    <dgm:cxn modelId="{1604222D-E113-41E2-91E4-53897798E095}" srcId="{3B57D17F-44FE-4676-9DB1-B0EDD6555DE6}" destId="{62C15C59-5BC4-4422-A336-1B2FB6782034}" srcOrd="1" destOrd="0" parTransId="{77B28818-A267-45C7-8A3B-FFDD64A7C4AB}" sibTransId="{237BE2B4-A8CE-425E-A414-0F497C88AE8D}"/>
    <dgm:cxn modelId="{71DA282D-94FB-4478-BCCA-80A388C0E058}" type="presOf" srcId="{37F86EE2-9733-4682-8C13-4DC8134B4526}" destId="{54D81475-2AE5-4F9B-8DFB-7E127DFFE187}" srcOrd="0" destOrd="0" presId="urn:microsoft.com/office/officeart/2005/8/layout/hProcess6"/>
    <dgm:cxn modelId="{E3563531-0301-4EE0-A70F-2A5DD1A39972}" type="presOf" srcId="{511CD161-DD66-46EC-9BF4-535B8DD7E9DE}" destId="{B88E07BF-9BED-4A8E-B7E9-25CADCBA43AE}" srcOrd="0" destOrd="0" presId="urn:microsoft.com/office/officeart/2005/8/layout/hProcess6"/>
    <dgm:cxn modelId="{4E3ADE31-E891-4C07-8FA9-E6D88A2B3F22}" srcId="{37F86EE2-9733-4682-8C13-4DC8134B4526}" destId="{695CF9AA-8FD2-4AF0-9ED3-685E7C707C80}" srcOrd="1" destOrd="0" parTransId="{99A1CDED-51E4-4BC5-89F6-4E842F687FBE}" sibTransId="{702F6B41-BF23-41C0-B079-DC456250B471}"/>
    <dgm:cxn modelId="{C30A5C32-EDAF-48C0-BF50-941EDF415CB2}" type="presOf" srcId="{C0664D14-F0A2-439A-AE8D-770AA81EB919}" destId="{8A940FB9-A083-4FCB-AE2D-D24154DC5070}" srcOrd="1" destOrd="0" presId="urn:microsoft.com/office/officeart/2005/8/layout/hProcess6"/>
    <dgm:cxn modelId="{04D8CE3A-F331-4937-BAB9-73351000C1B8}" type="presOf" srcId="{62C15C59-5BC4-4422-A336-1B2FB6782034}" destId="{B88E07BF-9BED-4A8E-B7E9-25CADCBA43AE}" srcOrd="0" destOrd="1" presId="urn:microsoft.com/office/officeart/2005/8/layout/hProcess6"/>
    <dgm:cxn modelId="{6B283070-E465-4139-9B81-D042A9CB1A2A}" type="presOf" srcId="{62C15C59-5BC4-4422-A336-1B2FB6782034}" destId="{F148CCCE-3DFC-45F2-8AF7-8ECC98425726}" srcOrd="1" destOrd="1" presId="urn:microsoft.com/office/officeart/2005/8/layout/hProcess6"/>
    <dgm:cxn modelId="{D1836E7A-9074-4B63-B848-3324D8ED00CC}" type="presOf" srcId="{511CD161-DD66-46EC-9BF4-535B8DD7E9DE}" destId="{F148CCCE-3DFC-45F2-8AF7-8ECC98425726}" srcOrd="1" destOrd="0" presId="urn:microsoft.com/office/officeart/2005/8/layout/hProcess6"/>
    <dgm:cxn modelId="{9C68BB88-C1F8-4701-8BAA-F08E3AA806A2}" type="presOf" srcId="{695CF9AA-8FD2-4AF0-9ED3-685E7C707C80}" destId="{E22AE70C-076E-4B57-8340-83B26B9F9BDE}" srcOrd="0" destOrd="1" presId="urn:microsoft.com/office/officeart/2005/8/layout/hProcess6"/>
    <dgm:cxn modelId="{653D84A2-129E-4878-BB02-AAA100DCCDE6}" type="presOf" srcId="{695CF9AA-8FD2-4AF0-9ED3-685E7C707C80}" destId="{150A6F48-077A-4B78-8F47-F61E3E49D7DE}" srcOrd="1" destOrd="1" presId="urn:microsoft.com/office/officeart/2005/8/layout/hProcess6"/>
    <dgm:cxn modelId="{40A135A6-8F6E-4B0B-BEBE-502EC41DF79F}" type="presOf" srcId="{9D54C5FA-F60B-4C1B-A601-971599588751}" destId="{285DD64D-4341-4F19-BA45-6CD6A81E2B75}" srcOrd="0" destOrd="0" presId="urn:microsoft.com/office/officeart/2005/8/layout/hProcess6"/>
    <dgm:cxn modelId="{5D0723A8-AC4E-4F7E-A760-0CB9409E0B1F}" srcId="{9D54C5FA-F60B-4C1B-A601-971599588751}" destId="{C0664D14-F0A2-439A-AE8D-770AA81EB919}" srcOrd="0" destOrd="0" parTransId="{D6162E85-4983-43A5-A2AD-227E19CD279B}" sibTransId="{3A848BFD-D36E-4795-8B69-E71FC50CE0AE}"/>
    <dgm:cxn modelId="{DEC056C3-1A2F-4DC8-95EC-FE3CF94C4E96}" type="presOf" srcId="{2992D575-A59A-4DE8-948C-3A78EE0561DE}" destId="{AA2DA001-BE0E-4260-8F50-8784077D7822}" srcOrd="0" destOrd="0" presId="urn:microsoft.com/office/officeart/2005/8/layout/hProcess6"/>
    <dgm:cxn modelId="{5BC7ADC8-CA76-4480-9BFD-FB31DCB22FCC}" srcId="{9D54C5FA-F60B-4C1B-A601-971599588751}" destId="{DDB6D1ED-4A16-475B-AAC0-B3FE111DC427}" srcOrd="1" destOrd="0" parTransId="{BEF3F626-6466-4072-9E61-7B44B4196151}" sibTransId="{381E264F-74B3-4519-BA20-D1F66530D659}"/>
    <dgm:cxn modelId="{B717E9C8-B019-4B28-986C-4AC778CB4315}" type="presOf" srcId="{5B00F126-111D-4970-B912-9227C02BF586}" destId="{E22AE70C-076E-4B57-8340-83B26B9F9BDE}" srcOrd="0" destOrd="0" presId="urn:microsoft.com/office/officeart/2005/8/layout/hProcess6"/>
    <dgm:cxn modelId="{0855D9CA-650F-41F5-942C-8F21B6485527}" srcId="{3B57D17F-44FE-4676-9DB1-B0EDD6555DE6}" destId="{511CD161-DD66-46EC-9BF4-535B8DD7E9DE}" srcOrd="0" destOrd="0" parTransId="{2DAB109F-B8F0-4F69-99B4-6D074931FE42}" sibTransId="{E7704CA3-0AC3-4A37-B646-51521D8AE50E}"/>
    <dgm:cxn modelId="{A7FCCCD6-578A-424B-81D3-AF5946D527AA}" type="presOf" srcId="{DDB6D1ED-4A16-475B-AAC0-B3FE111DC427}" destId="{8A940FB9-A083-4FCB-AE2D-D24154DC5070}" srcOrd="1" destOrd="1" presId="urn:microsoft.com/office/officeart/2005/8/layout/hProcess6"/>
    <dgm:cxn modelId="{FAEA06DE-02DB-4897-AA1C-6D7CA9B7EFAD}" srcId="{2992D575-A59A-4DE8-948C-3A78EE0561DE}" destId="{37F86EE2-9733-4682-8C13-4DC8134B4526}" srcOrd="2" destOrd="0" parTransId="{2F9AFC02-5A92-40B3-A0EA-AD65F86F7762}" sibTransId="{AE7E9A5A-B2FD-491A-950D-EFA5784C2490}"/>
    <dgm:cxn modelId="{703E97E6-311F-4BF4-941D-11564C267F06}" type="presOf" srcId="{3B57D17F-44FE-4676-9DB1-B0EDD6555DE6}" destId="{E632FCBD-35AD-4C49-858F-DF92E6561460}" srcOrd="0" destOrd="0" presId="urn:microsoft.com/office/officeart/2005/8/layout/hProcess6"/>
    <dgm:cxn modelId="{005D57F3-322B-4E31-B763-858708551768}" type="presOf" srcId="{DDB6D1ED-4A16-475B-AAC0-B3FE111DC427}" destId="{08123FA0-E8D8-410C-8E75-2F7DB261079B}" srcOrd="0" destOrd="1" presId="urn:microsoft.com/office/officeart/2005/8/layout/hProcess6"/>
    <dgm:cxn modelId="{53C571FE-2186-48F8-AAA5-5360C7D35592}" srcId="{2992D575-A59A-4DE8-948C-3A78EE0561DE}" destId="{9D54C5FA-F60B-4C1B-A601-971599588751}" srcOrd="0" destOrd="0" parTransId="{E66FD762-F5BC-4944-BEF6-83232453ADA5}" sibTransId="{6D3C368D-0999-4915-BB96-248136166620}"/>
    <dgm:cxn modelId="{180BA52D-32BE-4675-8A50-447C298676F3}" type="presParOf" srcId="{AA2DA001-BE0E-4260-8F50-8784077D7822}" destId="{47591BB8-425D-4112-BAA9-630833F527C6}" srcOrd="0" destOrd="0" presId="urn:microsoft.com/office/officeart/2005/8/layout/hProcess6"/>
    <dgm:cxn modelId="{BD8E6219-5308-43F8-841E-A7A49F366812}" type="presParOf" srcId="{47591BB8-425D-4112-BAA9-630833F527C6}" destId="{D8E2FE04-2A07-44AD-940F-3504C5862828}" srcOrd="0" destOrd="0" presId="urn:microsoft.com/office/officeart/2005/8/layout/hProcess6"/>
    <dgm:cxn modelId="{AC41F3AA-50CD-481A-A2B4-D702E231C9F7}" type="presParOf" srcId="{47591BB8-425D-4112-BAA9-630833F527C6}" destId="{08123FA0-E8D8-410C-8E75-2F7DB261079B}" srcOrd="1" destOrd="0" presId="urn:microsoft.com/office/officeart/2005/8/layout/hProcess6"/>
    <dgm:cxn modelId="{42934D6B-FAD9-40C4-A8AC-97EF9CEF45E0}" type="presParOf" srcId="{47591BB8-425D-4112-BAA9-630833F527C6}" destId="{8A940FB9-A083-4FCB-AE2D-D24154DC5070}" srcOrd="2" destOrd="0" presId="urn:microsoft.com/office/officeart/2005/8/layout/hProcess6"/>
    <dgm:cxn modelId="{3BA03D45-7E5E-4D31-BF9B-79E8DBC9E813}" type="presParOf" srcId="{47591BB8-425D-4112-BAA9-630833F527C6}" destId="{285DD64D-4341-4F19-BA45-6CD6A81E2B75}" srcOrd="3" destOrd="0" presId="urn:microsoft.com/office/officeart/2005/8/layout/hProcess6"/>
    <dgm:cxn modelId="{59F9D4A9-9583-456D-B9C0-8E9B072DBFAB}" type="presParOf" srcId="{AA2DA001-BE0E-4260-8F50-8784077D7822}" destId="{1145FA76-D144-4468-83EB-6281F6F4298A}" srcOrd="1" destOrd="0" presId="urn:microsoft.com/office/officeart/2005/8/layout/hProcess6"/>
    <dgm:cxn modelId="{A7066BFE-9911-419C-904D-8E2495DCF890}" type="presParOf" srcId="{AA2DA001-BE0E-4260-8F50-8784077D7822}" destId="{3D6824F4-DB4D-4188-8ED0-98F196839AB8}" srcOrd="2" destOrd="0" presId="urn:microsoft.com/office/officeart/2005/8/layout/hProcess6"/>
    <dgm:cxn modelId="{28A9610E-C178-493F-9BF5-27753B934DAC}" type="presParOf" srcId="{3D6824F4-DB4D-4188-8ED0-98F196839AB8}" destId="{6E7B4D65-9CE1-4370-AF5C-9864C1DF3CD2}" srcOrd="0" destOrd="0" presId="urn:microsoft.com/office/officeart/2005/8/layout/hProcess6"/>
    <dgm:cxn modelId="{3E7671D1-B565-4502-88F7-5758A6C79A2E}" type="presParOf" srcId="{3D6824F4-DB4D-4188-8ED0-98F196839AB8}" destId="{B88E07BF-9BED-4A8E-B7E9-25CADCBA43AE}" srcOrd="1" destOrd="0" presId="urn:microsoft.com/office/officeart/2005/8/layout/hProcess6"/>
    <dgm:cxn modelId="{CE1916F4-7674-4207-86A3-FB8DB9A38D70}" type="presParOf" srcId="{3D6824F4-DB4D-4188-8ED0-98F196839AB8}" destId="{F148CCCE-3DFC-45F2-8AF7-8ECC98425726}" srcOrd="2" destOrd="0" presId="urn:microsoft.com/office/officeart/2005/8/layout/hProcess6"/>
    <dgm:cxn modelId="{8200BD29-CCBA-4B56-9410-23CBD1D3FB3A}" type="presParOf" srcId="{3D6824F4-DB4D-4188-8ED0-98F196839AB8}" destId="{E632FCBD-35AD-4C49-858F-DF92E6561460}" srcOrd="3" destOrd="0" presId="urn:microsoft.com/office/officeart/2005/8/layout/hProcess6"/>
    <dgm:cxn modelId="{1B9B845C-C97B-46AD-A226-1FFA19D87E49}" type="presParOf" srcId="{AA2DA001-BE0E-4260-8F50-8784077D7822}" destId="{CC8174E6-BED4-48ED-A430-64EFF54B3BA2}" srcOrd="3" destOrd="0" presId="urn:microsoft.com/office/officeart/2005/8/layout/hProcess6"/>
    <dgm:cxn modelId="{973F1CA8-ACF2-4187-9DFF-200FF155766F}" type="presParOf" srcId="{AA2DA001-BE0E-4260-8F50-8784077D7822}" destId="{7608608A-9835-45D2-B76D-4259312EFF0C}" srcOrd="4" destOrd="0" presId="urn:microsoft.com/office/officeart/2005/8/layout/hProcess6"/>
    <dgm:cxn modelId="{BBF73F27-78F6-4DA2-A72F-64252DC320A6}" type="presParOf" srcId="{7608608A-9835-45D2-B76D-4259312EFF0C}" destId="{D902B251-F2AB-4258-BFA5-30140A1A57E8}" srcOrd="0" destOrd="0" presId="urn:microsoft.com/office/officeart/2005/8/layout/hProcess6"/>
    <dgm:cxn modelId="{1F5D45D8-45B8-40A2-A9A2-62917EB22AD3}" type="presParOf" srcId="{7608608A-9835-45D2-B76D-4259312EFF0C}" destId="{E22AE70C-076E-4B57-8340-83B26B9F9BDE}" srcOrd="1" destOrd="0" presId="urn:microsoft.com/office/officeart/2005/8/layout/hProcess6"/>
    <dgm:cxn modelId="{BCBCC38A-C203-444B-B689-D499656ADD17}" type="presParOf" srcId="{7608608A-9835-45D2-B76D-4259312EFF0C}" destId="{150A6F48-077A-4B78-8F47-F61E3E49D7DE}" srcOrd="2" destOrd="0" presId="urn:microsoft.com/office/officeart/2005/8/layout/hProcess6"/>
    <dgm:cxn modelId="{FEFA7FB9-CF92-48D0-8106-AEE5DC53908E}" type="presParOf" srcId="{7608608A-9835-45D2-B76D-4259312EFF0C}" destId="{54D81475-2AE5-4F9B-8DFB-7E127DFFE18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D6DAC9C-6DB0-417C-A76D-5197182569D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A36333F-917B-4E8D-95BC-EFF26D33904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9B06CE35-BF0C-4398-9F26-58DE79123702}" type="parTrans" cxnId="{A3801856-96E1-4E6D-95AB-C95DB5BBC4EF}">
      <dgm:prSet/>
      <dgm:spPr/>
      <dgm:t>
        <a:bodyPr/>
        <a:lstStyle/>
        <a:p>
          <a:endParaRPr lang="en-US"/>
        </a:p>
      </dgm:t>
    </dgm:pt>
    <dgm:pt modelId="{17D14348-4725-4E29-ABCE-D4B91563D4B4}" type="sibTrans" cxnId="{A3801856-96E1-4E6D-95AB-C95DB5BBC4EF}">
      <dgm:prSet/>
      <dgm:spPr/>
      <dgm:t>
        <a:bodyPr/>
        <a:lstStyle/>
        <a:p>
          <a:endParaRPr lang="en-US"/>
        </a:p>
      </dgm:t>
    </dgm:pt>
    <dgm:pt modelId="{452DF1CA-A27B-4881-A2C1-1BBB57929FB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with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schedule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12F32973-E01A-439C-97FB-869C05643FF9}" type="parTrans" cxnId="{90883376-6B7B-4206-9AD6-DCF83ADA6B2F}">
      <dgm:prSet/>
      <dgm:spPr/>
      <dgm:t>
        <a:bodyPr/>
        <a:lstStyle/>
        <a:p>
          <a:endParaRPr lang="en-US"/>
        </a:p>
      </dgm:t>
    </dgm:pt>
    <dgm:pt modelId="{2B6CE441-0ABB-42E5-A63B-5B70C74A0B66}" type="sibTrans" cxnId="{90883376-6B7B-4206-9AD6-DCF83ADA6B2F}">
      <dgm:prSet/>
      <dgm:spPr/>
      <dgm:t>
        <a:bodyPr/>
        <a:lstStyle/>
        <a:p>
          <a:endParaRPr lang="en-US"/>
        </a:p>
      </dgm:t>
    </dgm:pt>
    <dgm:pt modelId="{932558AB-A1F2-49FA-960C-0B523196D09D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Cross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browser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E2205072-F864-4976-8CB6-73AB336A33D7}" type="parTrans" cxnId="{BC2B6D43-6ABD-4333-8B6D-50BB85B3A8AC}">
      <dgm:prSet/>
      <dgm:spPr/>
      <dgm:t>
        <a:bodyPr/>
        <a:lstStyle/>
        <a:p>
          <a:endParaRPr lang="en-US"/>
        </a:p>
      </dgm:t>
    </dgm:pt>
    <dgm:pt modelId="{EDACF9EB-5E9F-40F0-95F8-8158EB23D290}" type="sibTrans" cxnId="{BC2B6D43-6ABD-4333-8B6D-50BB85B3A8AC}">
      <dgm:prSet/>
      <dgm:spPr/>
      <dgm:t>
        <a:bodyPr/>
        <a:lstStyle/>
        <a:p>
          <a:endParaRPr lang="en-US"/>
        </a:p>
      </dgm:t>
    </dgm:pt>
    <dgm:pt modelId="{3BEA1C53-F1CC-49AC-84EC-59E2535F10B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Reporting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5F75DBC1-36A9-4694-A980-2B6B546A22C5}" type="parTrans" cxnId="{907AFC3D-EE94-4098-8290-6EB95D2D52A8}">
      <dgm:prSet/>
      <dgm:spPr/>
      <dgm:t>
        <a:bodyPr/>
        <a:lstStyle/>
        <a:p>
          <a:endParaRPr lang="en-US"/>
        </a:p>
      </dgm:t>
    </dgm:pt>
    <dgm:pt modelId="{896E8C21-3FD3-415A-A7D5-022314EE786A}" type="sibTrans" cxnId="{907AFC3D-EE94-4098-8290-6EB95D2D52A8}">
      <dgm:prSet/>
      <dgm:spPr/>
      <dgm:t>
        <a:bodyPr/>
        <a:lstStyle/>
        <a:p>
          <a:endParaRPr lang="en-US"/>
        </a:p>
      </dgm:t>
    </dgm:pt>
    <dgm:pt modelId="{3B0A36F8-5A91-499F-BF76-A09814381A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Archiving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reports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066984B9-34FC-4B90-9155-4529C060926C}" type="parTrans" cxnId="{146EB876-F03D-45EB-BE21-0EAEF3F9E363}">
      <dgm:prSet/>
      <dgm:spPr/>
      <dgm:t>
        <a:bodyPr/>
        <a:lstStyle/>
        <a:p>
          <a:endParaRPr lang="en-US"/>
        </a:p>
      </dgm:t>
    </dgm:pt>
    <dgm:pt modelId="{762BCE9A-F6DB-4B17-90CC-C41C70DABAEE}" type="sibTrans" cxnId="{146EB876-F03D-45EB-BE21-0EAEF3F9E363}">
      <dgm:prSet/>
      <dgm:spPr/>
      <dgm:t>
        <a:bodyPr/>
        <a:lstStyle/>
        <a:p>
          <a:endParaRPr lang="en-US"/>
        </a:p>
      </dgm:t>
    </dgm:pt>
    <dgm:pt modelId="{53F64FAD-47DF-4D88-B7E0-9C08D821D47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in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paraller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52BCF1BF-C55B-4247-85C6-D7FE5720001D}" type="parTrans" cxnId="{E819BEEC-6E7E-41F3-A6A9-9A1E1B2F8310}">
      <dgm:prSet/>
      <dgm:spPr/>
      <dgm:t>
        <a:bodyPr/>
        <a:lstStyle/>
        <a:p>
          <a:endParaRPr lang="pl-PL"/>
        </a:p>
      </dgm:t>
    </dgm:pt>
    <dgm:pt modelId="{4AB9339C-CC07-447E-8C1D-A59C800217E7}" type="sibTrans" cxnId="{E819BEEC-6E7E-41F3-A6A9-9A1E1B2F8310}">
      <dgm:prSet/>
      <dgm:spPr/>
      <dgm:t>
        <a:bodyPr/>
        <a:lstStyle/>
        <a:p>
          <a:endParaRPr lang="pl-PL"/>
        </a:p>
      </dgm:t>
    </dgm:pt>
    <dgm:pt modelId="{2A6829ED-4F77-4CA1-A987-D26A6B0CB2E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independecies</a:t>
          </a:r>
          <a:endParaRPr lang="pl-PL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CFAD3F5E-3F8D-438F-BB17-748625C37E19}" type="parTrans" cxnId="{005D98C5-427A-48A8-A239-8C40349FDB0F}">
      <dgm:prSet/>
      <dgm:spPr/>
      <dgm:t>
        <a:bodyPr/>
        <a:lstStyle/>
        <a:p>
          <a:endParaRPr lang="pl-PL"/>
        </a:p>
      </dgm:t>
    </dgm:pt>
    <dgm:pt modelId="{E3A73D8D-B099-4401-9254-F9F7969DF452}" type="sibTrans" cxnId="{005D98C5-427A-48A8-A239-8C40349FDB0F}">
      <dgm:prSet/>
      <dgm:spPr/>
      <dgm:t>
        <a:bodyPr/>
        <a:lstStyle/>
        <a:p>
          <a:endParaRPr lang="pl-PL"/>
        </a:p>
      </dgm:t>
    </dgm:pt>
    <dgm:pt modelId="{D7B0137C-D9A2-421E-8CCC-19677EF276D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Sensitive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data management</a:t>
          </a:r>
        </a:p>
      </dgm:t>
    </dgm:pt>
    <dgm:pt modelId="{D90FD3BC-030D-4A6E-809F-93C2BAC70B96}" type="parTrans" cxnId="{190BB572-A8DC-438A-8A88-FED30F476187}">
      <dgm:prSet/>
      <dgm:spPr/>
      <dgm:t>
        <a:bodyPr/>
        <a:lstStyle/>
        <a:p>
          <a:endParaRPr lang="pl-PL"/>
        </a:p>
      </dgm:t>
    </dgm:pt>
    <dgm:pt modelId="{D797C2EC-8B6E-4443-B5B8-732DFBD1B1B8}" type="sibTrans" cxnId="{190BB572-A8DC-438A-8A88-FED30F476187}">
      <dgm:prSet/>
      <dgm:spPr/>
      <dgm:t>
        <a:bodyPr/>
        <a:lstStyle/>
        <a:p>
          <a:endParaRPr lang="pl-PL"/>
        </a:p>
      </dgm:t>
    </dgm:pt>
    <dgm:pt modelId="{D632BAC7-3113-4A18-8127-78F8DB8C988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Shorten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execution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time</a:t>
          </a:r>
          <a:endParaRPr lang="pl-PL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2E8F0A42-42E4-4485-B55F-9A222B2DE924}" type="parTrans" cxnId="{5338B468-A97A-4C21-A183-B3368DCF9EE1}">
      <dgm:prSet/>
      <dgm:spPr/>
      <dgm:t>
        <a:bodyPr/>
        <a:lstStyle/>
        <a:p>
          <a:endParaRPr lang="pl-PL"/>
        </a:p>
      </dgm:t>
    </dgm:pt>
    <dgm:pt modelId="{972A85A9-A023-4048-B642-7503DF4C18A9}" type="sibTrans" cxnId="{5338B468-A97A-4C21-A183-B3368DCF9EE1}">
      <dgm:prSet/>
      <dgm:spPr/>
      <dgm:t>
        <a:bodyPr/>
        <a:lstStyle/>
        <a:p>
          <a:endParaRPr lang="pl-PL"/>
        </a:p>
      </dgm:t>
    </dgm:pt>
    <dgm:pt modelId="{6C28F7D3-0C5D-468C-AC56-89E97A1A2A4B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API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</a:p>
      </dgm:t>
    </dgm:pt>
    <dgm:pt modelId="{AE6B391A-E294-4EFC-9C9F-DE43030982BD}" type="parTrans" cxnId="{C476A736-B1EB-49D7-96CE-6305E3AB5BCD}">
      <dgm:prSet/>
      <dgm:spPr/>
      <dgm:t>
        <a:bodyPr/>
        <a:lstStyle/>
        <a:p>
          <a:endParaRPr lang="pl-PL"/>
        </a:p>
      </dgm:t>
    </dgm:pt>
    <dgm:pt modelId="{30A59B10-2E30-4191-8E2B-A786A3B160AC}" type="sibTrans" cxnId="{C476A736-B1EB-49D7-96CE-6305E3AB5BCD}">
      <dgm:prSet/>
      <dgm:spPr/>
      <dgm:t>
        <a:bodyPr/>
        <a:lstStyle/>
        <a:p>
          <a:endParaRPr lang="pl-PL"/>
        </a:p>
      </dgm:t>
    </dgm:pt>
    <dgm:pt modelId="{93E40CBC-F142-443F-AFF7-760B58BE3C1B}" type="pres">
      <dgm:prSet presAssocID="{DD6DAC9C-6DB0-417C-A76D-5197182569D6}" presName="root" presStyleCnt="0">
        <dgm:presLayoutVars>
          <dgm:dir/>
          <dgm:resizeHandles val="exact"/>
        </dgm:presLayoutVars>
      </dgm:prSet>
      <dgm:spPr/>
    </dgm:pt>
    <dgm:pt modelId="{486A32BD-61ED-401C-96E6-7E075263EF52}" type="pres">
      <dgm:prSet presAssocID="{3A36333F-917B-4E8D-95BC-EFF26D33904E}" presName="compNode" presStyleCnt="0"/>
      <dgm:spPr/>
    </dgm:pt>
    <dgm:pt modelId="{7BA20E82-58FE-4C02-A006-BE1EE04019FF}" type="pres">
      <dgm:prSet presAssocID="{3A36333F-917B-4E8D-95BC-EFF26D33904E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kieta"/>
        </a:ext>
      </dgm:extLst>
    </dgm:pt>
    <dgm:pt modelId="{33F3BA4A-EBC5-498B-803A-D0BF27D62E77}" type="pres">
      <dgm:prSet presAssocID="{3A36333F-917B-4E8D-95BC-EFF26D33904E}" presName="spaceRect" presStyleCnt="0"/>
      <dgm:spPr/>
    </dgm:pt>
    <dgm:pt modelId="{4D958C3C-5BF6-4F64-9E93-83900E9FEE58}" type="pres">
      <dgm:prSet presAssocID="{3A36333F-917B-4E8D-95BC-EFF26D33904E}" presName="textRect" presStyleLbl="revTx" presStyleIdx="0" presStyleCnt="10">
        <dgm:presLayoutVars>
          <dgm:chMax val="1"/>
          <dgm:chPref val="1"/>
        </dgm:presLayoutVars>
      </dgm:prSet>
      <dgm:spPr/>
    </dgm:pt>
    <dgm:pt modelId="{0D4EB4EF-99B3-41F2-8F26-122A8C60D7EA}" type="pres">
      <dgm:prSet presAssocID="{17D14348-4725-4E29-ABCE-D4B91563D4B4}" presName="sibTrans" presStyleCnt="0"/>
      <dgm:spPr/>
    </dgm:pt>
    <dgm:pt modelId="{D5ECFA1C-1D55-4C3A-BE6D-041E8223ACAC}" type="pres">
      <dgm:prSet presAssocID="{452DF1CA-A27B-4881-A2C1-1BBB57929FB9}" presName="compNode" presStyleCnt="0"/>
      <dgm:spPr/>
    </dgm:pt>
    <dgm:pt modelId="{CEF92B20-A048-4FCD-A719-5EDB5DC44697}" type="pres">
      <dgm:prSet presAssocID="{452DF1CA-A27B-4881-A2C1-1BBB57929FB9}" presName="iconRect" presStyleLbl="nod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233F6B3B-75AB-4606-929C-9CC4EDF682CD}" type="pres">
      <dgm:prSet presAssocID="{452DF1CA-A27B-4881-A2C1-1BBB57929FB9}" presName="spaceRect" presStyleCnt="0"/>
      <dgm:spPr/>
    </dgm:pt>
    <dgm:pt modelId="{D8E7F4A0-0C37-404A-A345-0C0150A84887}" type="pres">
      <dgm:prSet presAssocID="{452DF1CA-A27B-4881-A2C1-1BBB57929FB9}" presName="textRect" presStyleLbl="revTx" presStyleIdx="1" presStyleCnt="10">
        <dgm:presLayoutVars>
          <dgm:chMax val="1"/>
          <dgm:chPref val="1"/>
        </dgm:presLayoutVars>
      </dgm:prSet>
      <dgm:spPr/>
    </dgm:pt>
    <dgm:pt modelId="{0988A47F-86D9-4247-9599-9583F15F6EA3}" type="pres">
      <dgm:prSet presAssocID="{2B6CE441-0ABB-42E5-A63B-5B70C74A0B66}" presName="sibTrans" presStyleCnt="0"/>
      <dgm:spPr/>
    </dgm:pt>
    <dgm:pt modelId="{31742756-2AD7-49D6-8AFC-3A424F9BEE76}" type="pres">
      <dgm:prSet presAssocID="{932558AB-A1F2-49FA-960C-0B523196D09D}" presName="compNode" presStyleCnt="0"/>
      <dgm:spPr/>
    </dgm:pt>
    <dgm:pt modelId="{19A04B13-C781-42CF-A271-667774C1FCD5}" type="pres">
      <dgm:prSet presAssocID="{932558AB-A1F2-49FA-960C-0B523196D09D}" presName="iconRect" presStyleLbl="nod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75FB04F-0A13-4876-8747-22D40FED435F}" type="pres">
      <dgm:prSet presAssocID="{932558AB-A1F2-49FA-960C-0B523196D09D}" presName="spaceRect" presStyleCnt="0"/>
      <dgm:spPr/>
    </dgm:pt>
    <dgm:pt modelId="{E955FFC0-975C-4458-A886-9441EF309E0E}" type="pres">
      <dgm:prSet presAssocID="{932558AB-A1F2-49FA-960C-0B523196D09D}" presName="textRect" presStyleLbl="revTx" presStyleIdx="2" presStyleCnt="10">
        <dgm:presLayoutVars>
          <dgm:chMax val="1"/>
          <dgm:chPref val="1"/>
        </dgm:presLayoutVars>
      </dgm:prSet>
      <dgm:spPr/>
    </dgm:pt>
    <dgm:pt modelId="{CB5EDDC5-9BE1-4519-AF46-ACB85D9DB65B}" type="pres">
      <dgm:prSet presAssocID="{EDACF9EB-5E9F-40F0-95F8-8158EB23D290}" presName="sibTrans" presStyleCnt="0"/>
      <dgm:spPr/>
    </dgm:pt>
    <dgm:pt modelId="{66D15840-2DD7-4873-8279-26A609516ECC}" type="pres">
      <dgm:prSet presAssocID="{3BEA1C53-F1CC-49AC-84EC-59E2535F10B2}" presName="compNode" presStyleCnt="0"/>
      <dgm:spPr/>
    </dgm:pt>
    <dgm:pt modelId="{0594A620-D3E6-4760-B115-D16454FED690}" type="pres">
      <dgm:prSet presAssocID="{3BEA1C53-F1CC-49AC-84EC-59E2535F10B2}" presName="iconRect" presStyleLbl="nod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D0A232E-D1B4-474D-B69B-8A4CD1DEE470}" type="pres">
      <dgm:prSet presAssocID="{3BEA1C53-F1CC-49AC-84EC-59E2535F10B2}" presName="spaceRect" presStyleCnt="0"/>
      <dgm:spPr/>
    </dgm:pt>
    <dgm:pt modelId="{EFDBF064-6F6C-4A12-9913-1C367C3ED1AD}" type="pres">
      <dgm:prSet presAssocID="{3BEA1C53-F1CC-49AC-84EC-59E2535F10B2}" presName="textRect" presStyleLbl="revTx" presStyleIdx="3" presStyleCnt="10">
        <dgm:presLayoutVars>
          <dgm:chMax val="1"/>
          <dgm:chPref val="1"/>
        </dgm:presLayoutVars>
      </dgm:prSet>
      <dgm:spPr/>
    </dgm:pt>
    <dgm:pt modelId="{EAA14ADE-410C-4F24-BF44-FBE02BE4EC5B}" type="pres">
      <dgm:prSet presAssocID="{896E8C21-3FD3-415A-A7D5-022314EE786A}" presName="sibTrans" presStyleCnt="0"/>
      <dgm:spPr/>
    </dgm:pt>
    <dgm:pt modelId="{EEE08E10-8147-495C-A5D4-4C7658D2EBD9}" type="pres">
      <dgm:prSet presAssocID="{3B0A36F8-5A91-499F-BF76-A09814381A08}" presName="compNode" presStyleCnt="0"/>
      <dgm:spPr/>
    </dgm:pt>
    <dgm:pt modelId="{6C99FE82-9E1D-4B3C-AEE3-A71AACE6B706}" type="pres">
      <dgm:prSet presAssocID="{3B0A36F8-5A91-499F-BF76-A09814381A08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67F33D19-ABDD-4065-B185-0D808B8A3ED5}" type="pres">
      <dgm:prSet presAssocID="{3B0A36F8-5A91-499F-BF76-A09814381A08}" presName="spaceRect" presStyleCnt="0"/>
      <dgm:spPr/>
    </dgm:pt>
    <dgm:pt modelId="{4A2FC3AF-9228-4806-B485-D3AFA2D7075B}" type="pres">
      <dgm:prSet presAssocID="{3B0A36F8-5A91-499F-BF76-A09814381A08}" presName="textRect" presStyleLbl="revTx" presStyleIdx="4" presStyleCnt="10">
        <dgm:presLayoutVars>
          <dgm:chMax val="1"/>
          <dgm:chPref val="1"/>
        </dgm:presLayoutVars>
      </dgm:prSet>
      <dgm:spPr/>
    </dgm:pt>
    <dgm:pt modelId="{5BEB1EA2-41DB-4FB7-97AA-88C2E472D385}" type="pres">
      <dgm:prSet presAssocID="{762BCE9A-F6DB-4B17-90CC-C41C70DABAEE}" presName="sibTrans" presStyleCnt="0"/>
      <dgm:spPr/>
    </dgm:pt>
    <dgm:pt modelId="{EB6274CC-E3A7-4BF3-8133-8FF17B8D3120}" type="pres">
      <dgm:prSet presAssocID="{53F64FAD-47DF-4D88-B7E0-9C08D821D47F}" presName="compNode" presStyleCnt="0"/>
      <dgm:spPr/>
    </dgm:pt>
    <dgm:pt modelId="{800C744C-5084-48C7-9F96-E4E237C763C8}" type="pres">
      <dgm:prSet presAssocID="{53F64FAD-47DF-4D88-B7E0-9C08D821D47F}" presName="iconRect" presStyleLbl="node1" presStyleIdx="5" presStyleCnt="10" custLinFactNeighborX="-11291" custLinFactNeighborY="1119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mdiagram z wypełnieniem pełnym"/>
        </a:ext>
      </dgm:extLst>
    </dgm:pt>
    <dgm:pt modelId="{363BE98A-FB07-4187-8A80-612996DF8B73}" type="pres">
      <dgm:prSet presAssocID="{53F64FAD-47DF-4D88-B7E0-9C08D821D47F}" presName="spaceRect" presStyleCnt="0"/>
      <dgm:spPr/>
    </dgm:pt>
    <dgm:pt modelId="{7EE2D38F-E461-4484-A54C-A66148AA7100}" type="pres">
      <dgm:prSet presAssocID="{53F64FAD-47DF-4D88-B7E0-9C08D821D47F}" presName="textRect" presStyleLbl="revTx" presStyleIdx="5" presStyleCnt="10" custLinFactNeighborX="-21573" custLinFactNeighborY="-5061">
        <dgm:presLayoutVars>
          <dgm:chMax val="1"/>
          <dgm:chPref val="1"/>
        </dgm:presLayoutVars>
      </dgm:prSet>
      <dgm:spPr/>
    </dgm:pt>
    <dgm:pt modelId="{831F7485-9DB5-4A90-B316-124AD9724FBC}" type="pres">
      <dgm:prSet presAssocID="{4AB9339C-CC07-447E-8C1D-A59C800217E7}" presName="sibTrans" presStyleCnt="0"/>
      <dgm:spPr/>
    </dgm:pt>
    <dgm:pt modelId="{9039F636-7790-4F30-B7AB-794C25EE7E1C}" type="pres">
      <dgm:prSet presAssocID="{2A6829ED-4F77-4CA1-A987-D26A6B0CB2E4}" presName="compNode" presStyleCnt="0"/>
      <dgm:spPr/>
    </dgm:pt>
    <dgm:pt modelId="{4F22FC87-0420-4102-8398-3FB0BC91E85E}" type="pres">
      <dgm:prSet presAssocID="{2A6829ED-4F77-4CA1-A987-D26A6B0CB2E4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t kontur"/>
        </a:ext>
      </dgm:extLst>
    </dgm:pt>
    <dgm:pt modelId="{CBA6A855-ECFD-48B0-B974-F76F1F8786B8}" type="pres">
      <dgm:prSet presAssocID="{2A6829ED-4F77-4CA1-A987-D26A6B0CB2E4}" presName="spaceRect" presStyleCnt="0"/>
      <dgm:spPr/>
    </dgm:pt>
    <dgm:pt modelId="{C58890F2-9C7E-48AC-B948-3AC3818140E0}" type="pres">
      <dgm:prSet presAssocID="{2A6829ED-4F77-4CA1-A987-D26A6B0CB2E4}" presName="textRect" presStyleLbl="revTx" presStyleIdx="6" presStyleCnt="10">
        <dgm:presLayoutVars>
          <dgm:chMax val="1"/>
          <dgm:chPref val="1"/>
        </dgm:presLayoutVars>
      </dgm:prSet>
      <dgm:spPr/>
    </dgm:pt>
    <dgm:pt modelId="{60393349-F5EF-4F1E-8596-C30034A3E64A}" type="pres">
      <dgm:prSet presAssocID="{E3A73D8D-B099-4401-9254-F9F7969DF452}" presName="sibTrans" presStyleCnt="0"/>
      <dgm:spPr/>
    </dgm:pt>
    <dgm:pt modelId="{6CE94AFC-6C1E-433E-AF92-289246B1E0DE}" type="pres">
      <dgm:prSet presAssocID="{D7B0137C-D9A2-421E-8CCC-19677EF276D9}" presName="compNode" presStyleCnt="0"/>
      <dgm:spPr/>
    </dgm:pt>
    <dgm:pt modelId="{33AFC140-7DA1-42F3-9F8F-575C942DFC3B}" type="pres">
      <dgm:prSet presAssocID="{D7B0137C-D9A2-421E-8CCC-19677EF276D9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kontrolna z wypełnieniem pełnym"/>
        </a:ext>
      </dgm:extLst>
    </dgm:pt>
    <dgm:pt modelId="{7C65149A-5093-45EA-8662-4C6030EB240D}" type="pres">
      <dgm:prSet presAssocID="{D7B0137C-D9A2-421E-8CCC-19677EF276D9}" presName="spaceRect" presStyleCnt="0"/>
      <dgm:spPr/>
    </dgm:pt>
    <dgm:pt modelId="{A97CE414-552E-453E-9F36-5EC97A706CE0}" type="pres">
      <dgm:prSet presAssocID="{D7B0137C-D9A2-421E-8CCC-19677EF276D9}" presName="textRect" presStyleLbl="revTx" presStyleIdx="7" presStyleCnt="10">
        <dgm:presLayoutVars>
          <dgm:chMax val="1"/>
          <dgm:chPref val="1"/>
        </dgm:presLayoutVars>
      </dgm:prSet>
      <dgm:spPr/>
    </dgm:pt>
    <dgm:pt modelId="{E489C2B7-BC2C-49BC-A6F7-6E8C795F84FA}" type="pres">
      <dgm:prSet presAssocID="{D797C2EC-8B6E-4443-B5B8-732DFBD1B1B8}" presName="sibTrans" presStyleCnt="0"/>
      <dgm:spPr/>
    </dgm:pt>
    <dgm:pt modelId="{E5775607-B31A-45D0-828E-0CB6041EA773}" type="pres">
      <dgm:prSet presAssocID="{D632BAC7-3113-4A18-8127-78F8DB8C988F}" presName="compNode" presStyleCnt="0"/>
      <dgm:spPr/>
    </dgm:pt>
    <dgm:pt modelId="{B0A37283-A192-429A-883C-1201368913F9}" type="pres">
      <dgm:prSet presAssocID="{D632BAC7-3113-4A18-8127-78F8DB8C988F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er z wypełnieniem pełnym"/>
        </a:ext>
      </dgm:extLst>
    </dgm:pt>
    <dgm:pt modelId="{3CAF1D61-96DF-4D6D-AB8A-A97705B288D9}" type="pres">
      <dgm:prSet presAssocID="{D632BAC7-3113-4A18-8127-78F8DB8C988F}" presName="spaceRect" presStyleCnt="0"/>
      <dgm:spPr/>
    </dgm:pt>
    <dgm:pt modelId="{A526ECFD-26AC-4B66-84C6-D3C1D5032694}" type="pres">
      <dgm:prSet presAssocID="{D632BAC7-3113-4A18-8127-78F8DB8C988F}" presName="textRect" presStyleLbl="revTx" presStyleIdx="8" presStyleCnt="10">
        <dgm:presLayoutVars>
          <dgm:chMax val="1"/>
          <dgm:chPref val="1"/>
        </dgm:presLayoutVars>
      </dgm:prSet>
      <dgm:spPr/>
    </dgm:pt>
    <dgm:pt modelId="{AA1F6BA8-415D-448C-8160-7BB44679DD55}" type="pres">
      <dgm:prSet presAssocID="{972A85A9-A023-4048-B642-7503DF4C18A9}" presName="sibTrans" presStyleCnt="0"/>
      <dgm:spPr/>
    </dgm:pt>
    <dgm:pt modelId="{C4EAEC9C-A6E7-40E6-9A39-710D00B5C3E8}" type="pres">
      <dgm:prSet presAssocID="{6C28F7D3-0C5D-468C-AC56-89E97A1A2A4B}" presName="compNode" presStyleCnt="0"/>
      <dgm:spPr/>
    </dgm:pt>
    <dgm:pt modelId="{311E2B80-12C9-4927-B4D9-B391A582DF2D}" type="pres">
      <dgm:prSet presAssocID="{6C28F7D3-0C5D-468C-AC56-89E97A1A2A4B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tomat z wypełnieniem pełnym"/>
        </a:ext>
      </dgm:extLst>
    </dgm:pt>
    <dgm:pt modelId="{456295E1-9166-4838-9D8B-0B73B264DBA3}" type="pres">
      <dgm:prSet presAssocID="{6C28F7D3-0C5D-468C-AC56-89E97A1A2A4B}" presName="spaceRect" presStyleCnt="0"/>
      <dgm:spPr/>
    </dgm:pt>
    <dgm:pt modelId="{6875E647-5A0D-409B-8CD3-69328C99D018}" type="pres">
      <dgm:prSet presAssocID="{6C28F7D3-0C5D-468C-AC56-89E97A1A2A4B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C476A736-B1EB-49D7-96CE-6305E3AB5BCD}" srcId="{DD6DAC9C-6DB0-417C-A76D-5197182569D6}" destId="{6C28F7D3-0C5D-468C-AC56-89E97A1A2A4B}" srcOrd="9" destOrd="0" parTransId="{AE6B391A-E294-4EFC-9C9F-DE43030982BD}" sibTransId="{30A59B10-2E30-4191-8E2B-A786A3B160AC}"/>
    <dgm:cxn modelId="{907AFC3D-EE94-4098-8290-6EB95D2D52A8}" srcId="{DD6DAC9C-6DB0-417C-A76D-5197182569D6}" destId="{3BEA1C53-F1CC-49AC-84EC-59E2535F10B2}" srcOrd="3" destOrd="0" parTransId="{5F75DBC1-36A9-4694-A980-2B6B546A22C5}" sibTransId="{896E8C21-3FD3-415A-A7D5-022314EE786A}"/>
    <dgm:cxn modelId="{BC2B6D43-6ABD-4333-8B6D-50BB85B3A8AC}" srcId="{DD6DAC9C-6DB0-417C-A76D-5197182569D6}" destId="{932558AB-A1F2-49FA-960C-0B523196D09D}" srcOrd="2" destOrd="0" parTransId="{E2205072-F864-4976-8CB6-73AB336A33D7}" sibTransId="{EDACF9EB-5E9F-40F0-95F8-8158EB23D290}"/>
    <dgm:cxn modelId="{A3801856-96E1-4E6D-95AB-C95DB5BBC4EF}" srcId="{DD6DAC9C-6DB0-417C-A76D-5197182569D6}" destId="{3A36333F-917B-4E8D-95BC-EFF26D33904E}" srcOrd="0" destOrd="0" parTransId="{9B06CE35-BF0C-4398-9F26-58DE79123702}" sibTransId="{17D14348-4725-4E29-ABCE-D4B91563D4B4}"/>
    <dgm:cxn modelId="{F9731D57-3157-46E5-AF7B-5897092FD0DE}" type="presOf" srcId="{53F64FAD-47DF-4D88-B7E0-9C08D821D47F}" destId="{7EE2D38F-E461-4484-A54C-A66148AA7100}" srcOrd="0" destOrd="0" presId="urn:microsoft.com/office/officeart/2018/2/layout/IconLabelList"/>
    <dgm:cxn modelId="{5338B468-A97A-4C21-A183-B3368DCF9EE1}" srcId="{DD6DAC9C-6DB0-417C-A76D-5197182569D6}" destId="{D632BAC7-3113-4A18-8127-78F8DB8C988F}" srcOrd="8" destOrd="0" parTransId="{2E8F0A42-42E4-4485-B55F-9A222B2DE924}" sibTransId="{972A85A9-A023-4048-B642-7503DF4C18A9}"/>
    <dgm:cxn modelId="{5DCC9370-5161-4762-A7F6-B2C5D4169ECE}" type="presOf" srcId="{3B0A36F8-5A91-499F-BF76-A09814381A08}" destId="{4A2FC3AF-9228-4806-B485-D3AFA2D7075B}" srcOrd="0" destOrd="0" presId="urn:microsoft.com/office/officeart/2018/2/layout/IconLabelList"/>
    <dgm:cxn modelId="{190BB572-A8DC-438A-8A88-FED30F476187}" srcId="{DD6DAC9C-6DB0-417C-A76D-5197182569D6}" destId="{D7B0137C-D9A2-421E-8CCC-19677EF276D9}" srcOrd="7" destOrd="0" parTransId="{D90FD3BC-030D-4A6E-809F-93C2BAC70B96}" sibTransId="{D797C2EC-8B6E-4443-B5B8-732DFBD1B1B8}"/>
    <dgm:cxn modelId="{90883376-6B7B-4206-9AD6-DCF83ADA6B2F}" srcId="{DD6DAC9C-6DB0-417C-A76D-5197182569D6}" destId="{452DF1CA-A27B-4881-A2C1-1BBB57929FB9}" srcOrd="1" destOrd="0" parTransId="{12F32973-E01A-439C-97FB-869C05643FF9}" sibTransId="{2B6CE441-0ABB-42E5-A63B-5B70C74A0B66}"/>
    <dgm:cxn modelId="{146EB876-F03D-45EB-BE21-0EAEF3F9E363}" srcId="{DD6DAC9C-6DB0-417C-A76D-5197182569D6}" destId="{3B0A36F8-5A91-499F-BF76-A09814381A08}" srcOrd="4" destOrd="0" parTransId="{066984B9-34FC-4B90-9155-4529C060926C}" sibTransId="{762BCE9A-F6DB-4B17-90CC-C41C70DABAEE}"/>
    <dgm:cxn modelId="{6C5F919F-DDE7-4BDA-8F38-DB466B4CB286}" type="presOf" srcId="{2A6829ED-4F77-4CA1-A987-D26A6B0CB2E4}" destId="{C58890F2-9C7E-48AC-B948-3AC3818140E0}" srcOrd="0" destOrd="0" presId="urn:microsoft.com/office/officeart/2018/2/layout/IconLabelList"/>
    <dgm:cxn modelId="{021ED1A4-6664-40A2-8E9A-54845413C9DE}" type="presOf" srcId="{3BEA1C53-F1CC-49AC-84EC-59E2535F10B2}" destId="{EFDBF064-6F6C-4A12-9913-1C367C3ED1AD}" srcOrd="0" destOrd="0" presId="urn:microsoft.com/office/officeart/2018/2/layout/IconLabelList"/>
    <dgm:cxn modelId="{EE1C4DB7-1C51-4D9C-B2B4-4E70C5FFE984}" type="presOf" srcId="{452DF1CA-A27B-4881-A2C1-1BBB57929FB9}" destId="{D8E7F4A0-0C37-404A-A345-0C0150A84887}" srcOrd="0" destOrd="0" presId="urn:microsoft.com/office/officeart/2018/2/layout/IconLabelList"/>
    <dgm:cxn modelId="{91B7DEB9-B43F-4424-ABB7-119EBCD39D40}" type="presOf" srcId="{3A36333F-917B-4E8D-95BC-EFF26D33904E}" destId="{4D958C3C-5BF6-4F64-9E93-83900E9FEE58}" srcOrd="0" destOrd="0" presId="urn:microsoft.com/office/officeart/2018/2/layout/IconLabelList"/>
    <dgm:cxn modelId="{005D98C5-427A-48A8-A239-8C40349FDB0F}" srcId="{DD6DAC9C-6DB0-417C-A76D-5197182569D6}" destId="{2A6829ED-4F77-4CA1-A987-D26A6B0CB2E4}" srcOrd="6" destOrd="0" parTransId="{CFAD3F5E-3F8D-438F-BB17-748625C37E19}" sibTransId="{E3A73D8D-B099-4401-9254-F9F7969DF452}"/>
    <dgm:cxn modelId="{767C5BCB-4D70-49DB-BD11-2447B5BA9969}" type="presOf" srcId="{DD6DAC9C-6DB0-417C-A76D-5197182569D6}" destId="{93E40CBC-F142-443F-AFF7-760B58BE3C1B}" srcOrd="0" destOrd="0" presId="urn:microsoft.com/office/officeart/2018/2/layout/IconLabelList"/>
    <dgm:cxn modelId="{330474D9-F67C-43B1-AE1C-FCB59E19EA34}" type="presOf" srcId="{D7B0137C-D9A2-421E-8CCC-19677EF276D9}" destId="{A97CE414-552E-453E-9F36-5EC97A706CE0}" srcOrd="0" destOrd="0" presId="urn:microsoft.com/office/officeart/2018/2/layout/IconLabelList"/>
    <dgm:cxn modelId="{7723EFE6-E9E2-4ADC-A6A4-B964BDA03592}" type="presOf" srcId="{932558AB-A1F2-49FA-960C-0B523196D09D}" destId="{E955FFC0-975C-4458-A886-9441EF309E0E}" srcOrd="0" destOrd="0" presId="urn:microsoft.com/office/officeart/2018/2/layout/IconLabelList"/>
    <dgm:cxn modelId="{562859E8-7AC4-4DCC-A83B-695F290F6FDB}" type="presOf" srcId="{6C28F7D3-0C5D-468C-AC56-89E97A1A2A4B}" destId="{6875E647-5A0D-409B-8CD3-69328C99D018}" srcOrd="0" destOrd="0" presId="urn:microsoft.com/office/officeart/2018/2/layout/IconLabelList"/>
    <dgm:cxn modelId="{873B05EB-09F7-48E6-944D-4996BB25820E}" type="presOf" srcId="{D632BAC7-3113-4A18-8127-78F8DB8C988F}" destId="{A526ECFD-26AC-4B66-84C6-D3C1D5032694}" srcOrd="0" destOrd="0" presId="urn:microsoft.com/office/officeart/2018/2/layout/IconLabelList"/>
    <dgm:cxn modelId="{E819BEEC-6E7E-41F3-A6A9-9A1E1B2F8310}" srcId="{DD6DAC9C-6DB0-417C-A76D-5197182569D6}" destId="{53F64FAD-47DF-4D88-B7E0-9C08D821D47F}" srcOrd="5" destOrd="0" parTransId="{52BCF1BF-C55B-4247-85C6-D7FE5720001D}" sibTransId="{4AB9339C-CC07-447E-8C1D-A59C800217E7}"/>
    <dgm:cxn modelId="{B81C5294-C262-4032-A789-6BEC075CFD43}" type="presParOf" srcId="{93E40CBC-F142-443F-AFF7-760B58BE3C1B}" destId="{486A32BD-61ED-401C-96E6-7E075263EF52}" srcOrd="0" destOrd="0" presId="urn:microsoft.com/office/officeart/2018/2/layout/IconLabelList"/>
    <dgm:cxn modelId="{88EB6205-4450-41E7-945D-9D912BA9F0C3}" type="presParOf" srcId="{486A32BD-61ED-401C-96E6-7E075263EF52}" destId="{7BA20E82-58FE-4C02-A006-BE1EE04019FF}" srcOrd="0" destOrd="0" presId="urn:microsoft.com/office/officeart/2018/2/layout/IconLabelList"/>
    <dgm:cxn modelId="{610E37AE-50AC-483A-AB97-DFAC09379473}" type="presParOf" srcId="{486A32BD-61ED-401C-96E6-7E075263EF52}" destId="{33F3BA4A-EBC5-498B-803A-D0BF27D62E77}" srcOrd="1" destOrd="0" presId="urn:microsoft.com/office/officeart/2018/2/layout/IconLabelList"/>
    <dgm:cxn modelId="{CDEF91BA-8117-420A-909B-B04A778AF230}" type="presParOf" srcId="{486A32BD-61ED-401C-96E6-7E075263EF52}" destId="{4D958C3C-5BF6-4F64-9E93-83900E9FEE58}" srcOrd="2" destOrd="0" presId="urn:microsoft.com/office/officeart/2018/2/layout/IconLabelList"/>
    <dgm:cxn modelId="{8F195138-BCC0-445F-8BC2-59985843C17C}" type="presParOf" srcId="{93E40CBC-F142-443F-AFF7-760B58BE3C1B}" destId="{0D4EB4EF-99B3-41F2-8F26-122A8C60D7EA}" srcOrd="1" destOrd="0" presId="urn:microsoft.com/office/officeart/2018/2/layout/IconLabelList"/>
    <dgm:cxn modelId="{4087389E-3E18-439A-B06B-CE00841AE242}" type="presParOf" srcId="{93E40CBC-F142-443F-AFF7-760B58BE3C1B}" destId="{D5ECFA1C-1D55-4C3A-BE6D-041E8223ACAC}" srcOrd="2" destOrd="0" presId="urn:microsoft.com/office/officeart/2018/2/layout/IconLabelList"/>
    <dgm:cxn modelId="{CAF9C28B-5714-4C69-BB87-C1C65EE9408F}" type="presParOf" srcId="{D5ECFA1C-1D55-4C3A-BE6D-041E8223ACAC}" destId="{CEF92B20-A048-4FCD-A719-5EDB5DC44697}" srcOrd="0" destOrd="0" presId="urn:microsoft.com/office/officeart/2018/2/layout/IconLabelList"/>
    <dgm:cxn modelId="{05C0D277-AE1C-4E1C-9BB1-003F89FC6808}" type="presParOf" srcId="{D5ECFA1C-1D55-4C3A-BE6D-041E8223ACAC}" destId="{233F6B3B-75AB-4606-929C-9CC4EDF682CD}" srcOrd="1" destOrd="0" presId="urn:microsoft.com/office/officeart/2018/2/layout/IconLabelList"/>
    <dgm:cxn modelId="{FBBCD5C6-5B38-4772-8774-ECF773B126B0}" type="presParOf" srcId="{D5ECFA1C-1D55-4C3A-BE6D-041E8223ACAC}" destId="{D8E7F4A0-0C37-404A-A345-0C0150A84887}" srcOrd="2" destOrd="0" presId="urn:microsoft.com/office/officeart/2018/2/layout/IconLabelList"/>
    <dgm:cxn modelId="{AF206387-5228-4213-8EEF-85D0E5602B2E}" type="presParOf" srcId="{93E40CBC-F142-443F-AFF7-760B58BE3C1B}" destId="{0988A47F-86D9-4247-9599-9583F15F6EA3}" srcOrd="3" destOrd="0" presId="urn:microsoft.com/office/officeart/2018/2/layout/IconLabelList"/>
    <dgm:cxn modelId="{AA629D37-6E5C-499D-ADB5-7E504AEF4FC0}" type="presParOf" srcId="{93E40CBC-F142-443F-AFF7-760B58BE3C1B}" destId="{31742756-2AD7-49D6-8AFC-3A424F9BEE76}" srcOrd="4" destOrd="0" presId="urn:microsoft.com/office/officeart/2018/2/layout/IconLabelList"/>
    <dgm:cxn modelId="{2C779BC4-F104-472D-94D0-72BF9EE1FA4C}" type="presParOf" srcId="{31742756-2AD7-49D6-8AFC-3A424F9BEE76}" destId="{19A04B13-C781-42CF-A271-667774C1FCD5}" srcOrd="0" destOrd="0" presId="urn:microsoft.com/office/officeart/2018/2/layout/IconLabelList"/>
    <dgm:cxn modelId="{C7B8DE45-3243-411C-8B8B-D6E54DDA67C8}" type="presParOf" srcId="{31742756-2AD7-49D6-8AFC-3A424F9BEE76}" destId="{B75FB04F-0A13-4876-8747-22D40FED435F}" srcOrd="1" destOrd="0" presId="urn:microsoft.com/office/officeart/2018/2/layout/IconLabelList"/>
    <dgm:cxn modelId="{C5E6BB46-3554-4826-A1E4-3DB5F015DFDC}" type="presParOf" srcId="{31742756-2AD7-49D6-8AFC-3A424F9BEE76}" destId="{E955FFC0-975C-4458-A886-9441EF309E0E}" srcOrd="2" destOrd="0" presId="urn:microsoft.com/office/officeart/2018/2/layout/IconLabelList"/>
    <dgm:cxn modelId="{0DFCC056-BE9C-4903-A7CC-42335301FA7F}" type="presParOf" srcId="{93E40CBC-F142-443F-AFF7-760B58BE3C1B}" destId="{CB5EDDC5-9BE1-4519-AF46-ACB85D9DB65B}" srcOrd="5" destOrd="0" presId="urn:microsoft.com/office/officeart/2018/2/layout/IconLabelList"/>
    <dgm:cxn modelId="{BA1B1F4E-185F-40D4-A6D3-F52BF8514DFC}" type="presParOf" srcId="{93E40CBC-F142-443F-AFF7-760B58BE3C1B}" destId="{66D15840-2DD7-4873-8279-26A609516ECC}" srcOrd="6" destOrd="0" presId="urn:microsoft.com/office/officeart/2018/2/layout/IconLabelList"/>
    <dgm:cxn modelId="{4B517B55-3AC6-4C7F-A419-CB8309AC5179}" type="presParOf" srcId="{66D15840-2DD7-4873-8279-26A609516ECC}" destId="{0594A620-D3E6-4760-B115-D16454FED690}" srcOrd="0" destOrd="0" presId="urn:microsoft.com/office/officeart/2018/2/layout/IconLabelList"/>
    <dgm:cxn modelId="{F5EBA984-63C9-4F62-8CDA-D27DDF7393ED}" type="presParOf" srcId="{66D15840-2DD7-4873-8279-26A609516ECC}" destId="{AD0A232E-D1B4-474D-B69B-8A4CD1DEE470}" srcOrd="1" destOrd="0" presId="urn:microsoft.com/office/officeart/2018/2/layout/IconLabelList"/>
    <dgm:cxn modelId="{BF7A56C0-FAC1-462B-A573-5A5D05C1DD22}" type="presParOf" srcId="{66D15840-2DD7-4873-8279-26A609516ECC}" destId="{EFDBF064-6F6C-4A12-9913-1C367C3ED1AD}" srcOrd="2" destOrd="0" presId="urn:microsoft.com/office/officeart/2018/2/layout/IconLabelList"/>
    <dgm:cxn modelId="{37D2E6FF-E09C-4643-8E3E-D576E0BAE35E}" type="presParOf" srcId="{93E40CBC-F142-443F-AFF7-760B58BE3C1B}" destId="{EAA14ADE-410C-4F24-BF44-FBE02BE4EC5B}" srcOrd="7" destOrd="0" presId="urn:microsoft.com/office/officeart/2018/2/layout/IconLabelList"/>
    <dgm:cxn modelId="{42A2621C-2155-4075-BBD9-C7C9A8470E2C}" type="presParOf" srcId="{93E40CBC-F142-443F-AFF7-760B58BE3C1B}" destId="{EEE08E10-8147-495C-A5D4-4C7658D2EBD9}" srcOrd="8" destOrd="0" presId="urn:microsoft.com/office/officeart/2018/2/layout/IconLabelList"/>
    <dgm:cxn modelId="{34852E0E-CA0D-440A-BB32-FDD107FC27F8}" type="presParOf" srcId="{EEE08E10-8147-495C-A5D4-4C7658D2EBD9}" destId="{6C99FE82-9E1D-4B3C-AEE3-A71AACE6B706}" srcOrd="0" destOrd="0" presId="urn:microsoft.com/office/officeart/2018/2/layout/IconLabelList"/>
    <dgm:cxn modelId="{CD53F1CD-B76C-4183-ADEB-212B8CD781D0}" type="presParOf" srcId="{EEE08E10-8147-495C-A5D4-4C7658D2EBD9}" destId="{67F33D19-ABDD-4065-B185-0D808B8A3ED5}" srcOrd="1" destOrd="0" presId="urn:microsoft.com/office/officeart/2018/2/layout/IconLabelList"/>
    <dgm:cxn modelId="{93C85C70-EB6F-4278-A4C4-A55ABFE33299}" type="presParOf" srcId="{EEE08E10-8147-495C-A5D4-4C7658D2EBD9}" destId="{4A2FC3AF-9228-4806-B485-D3AFA2D7075B}" srcOrd="2" destOrd="0" presId="urn:microsoft.com/office/officeart/2018/2/layout/IconLabelList"/>
    <dgm:cxn modelId="{4F4E1B13-697C-4521-9E5C-2E67BBC7B0CD}" type="presParOf" srcId="{93E40CBC-F142-443F-AFF7-760B58BE3C1B}" destId="{5BEB1EA2-41DB-4FB7-97AA-88C2E472D385}" srcOrd="9" destOrd="0" presId="urn:microsoft.com/office/officeart/2018/2/layout/IconLabelList"/>
    <dgm:cxn modelId="{EDBF4A96-CAEB-4808-919F-9D3E64FE1561}" type="presParOf" srcId="{93E40CBC-F142-443F-AFF7-760B58BE3C1B}" destId="{EB6274CC-E3A7-4BF3-8133-8FF17B8D3120}" srcOrd="10" destOrd="0" presId="urn:microsoft.com/office/officeart/2018/2/layout/IconLabelList"/>
    <dgm:cxn modelId="{1AE7526F-7198-41F9-88CF-74E5BD8723D6}" type="presParOf" srcId="{EB6274CC-E3A7-4BF3-8133-8FF17B8D3120}" destId="{800C744C-5084-48C7-9F96-E4E237C763C8}" srcOrd="0" destOrd="0" presId="urn:microsoft.com/office/officeart/2018/2/layout/IconLabelList"/>
    <dgm:cxn modelId="{645EDC24-3D64-4F7D-9304-9B8CCE2FEE09}" type="presParOf" srcId="{EB6274CC-E3A7-4BF3-8133-8FF17B8D3120}" destId="{363BE98A-FB07-4187-8A80-612996DF8B73}" srcOrd="1" destOrd="0" presId="urn:microsoft.com/office/officeart/2018/2/layout/IconLabelList"/>
    <dgm:cxn modelId="{E1E1004B-315F-4517-9D3F-FE0E004463D3}" type="presParOf" srcId="{EB6274CC-E3A7-4BF3-8133-8FF17B8D3120}" destId="{7EE2D38F-E461-4484-A54C-A66148AA7100}" srcOrd="2" destOrd="0" presId="urn:microsoft.com/office/officeart/2018/2/layout/IconLabelList"/>
    <dgm:cxn modelId="{FC6A3E22-185E-4E3C-90A0-C85ACEC669D4}" type="presParOf" srcId="{93E40CBC-F142-443F-AFF7-760B58BE3C1B}" destId="{831F7485-9DB5-4A90-B316-124AD9724FBC}" srcOrd="11" destOrd="0" presId="urn:microsoft.com/office/officeart/2018/2/layout/IconLabelList"/>
    <dgm:cxn modelId="{AF27CDD3-11CA-48A5-9CBB-1A0EC31C1286}" type="presParOf" srcId="{93E40CBC-F142-443F-AFF7-760B58BE3C1B}" destId="{9039F636-7790-4F30-B7AB-794C25EE7E1C}" srcOrd="12" destOrd="0" presId="urn:microsoft.com/office/officeart/2018/2/layout/IconLabelList"/>
    <dgm:cxn modelId="{AC58DEF3-5572-40BE-ACA2-6E7C01EC2F0A}" type="presParOf" srcId="{9039F636-7790-4F30-B7AB-794C25EE7E1C}" destId="{4F22FC87-0420-4102-8398-3FB0BC91E85E}" srcOrd="0" destOrd="0" presId="urn:microsoft.com/office/officeart/2018/2/layout/IconLabelList"/>
    <dgm:cxn modelId="{6DEC3D22-4A0C-4BAD-90D0-ED8FBFB6D631}" type="presParOf" srcId="{9039F636-7790-4F30-B7AB-794C25EE7E1C}" destId="{CBA6A855-ECFD-48B0-B974-F76F1F8786B8}" srcOrd="1" destOrd="0" presId="urn:microsoft.com/office/officeart/2018/2/layout/IconLabelList"/>
    <dgm:cxn modelId="{370A640D-258A-4E8A-9DA9-5D7757E86E84}" type="presParOf" srcId="{9039F636-7790-4F30-B7AB-794C25EE7E1C}" destId="{C58890F2-9C7E-48AC-B948-3AC3818140E0}" srcOrd="2" destOrd="0" presId="urn:microsoft.com/office/officeart/2018/2/layout/IconLabelList"/>
    <dgm:cxn modelId="{2F0FF36E-E8CD-4194-8FF0-61D0F77FF9DC}" type="presParOf" srcId="{93E40CBC-F142-443F-AFF7-760B58BE3C1B}" destId="{60393349-F5EF-4F1E-8596-C30034A3E64A}" srcOrd="13" destOrd="0" presId="urn:microsoft.com/office/officeart/2018/2/layout/IconLabelList"/>
    <dgm:cxn modelId="{1B9E2254-1EE9-494F-9F76-C0B236D6E6DB}" type="presParOf" srcId="{93E40CBC-F142-443F-AFF7-760B58BE3C1B}" destId="{6CE94AFC-6C1E-433E-AF92-289246B1E0DE}" srcOrd="14" destOrd="0" presId="urn:microsoft.com/office/officeart/2018/2/layout/IconLabelList"/>
    <dgm:cxn modelId="{AF3DD458-D222-4321-B8BA-BAA44EE19308}" type="presParOf" srcId="{6CE94AFC-6C1E-433E-AF92-289246B1E0DE}" destId="{33AFC140-7DA1-42F3-9F8F-575C942DFC3B}" srcOrd="0" destOrd="0" presId="urn:microsoft.com/office/officeart/2018/2/layout/IconLabelList"/>
    <dgm:cxn modelId="{905188A7-516D-4AF3-AC1E-312C05618CAF}" type="presParOf" srcId="{6CE94AFC-6C1E-433E-AF92-289246B1E0DE}" destId="{7C65149A-5093-45EA-8662-4C6030EB240D}" srcOrd="1" destOrd="0" presId="urn:microsoft.com/office/officeart/2018/2/layout/IconLabelList"/>
    <dgm:cxn modelId="{2E176894-FB07-4036-9F21-761B3F43DFEF}" type="presParOf" srcId="{6CE94AFC-6C1E-433E-AF92-289246B1E0DE}" destId="{A97CE414-552E-453E-9F36-5EC97A706CE0}" srcOrd="2" destOrd="0" presId="urn:microsoft.com/office/officeart/2018/2/layout/IconLabelList"/>
    <dgm:cxn modelId="{5B52EF46-AB57-45F8-A06E-8A558A827037}" type="presParOf" srcId="{93E40CBC-F142-443F-AFF7-760B58BE3C1B}" destId="{E489C2B7-BC2C-49BC-A6F7-6E8C795F84FA}" srcOrd="15" destOrd="0" presId="urn:microsoft.com/office/officeart/2018/2/layout/IconLabelList"/>
    <dgm:cxn modelId="{B64C234D-F430-4E52-A50E-A7214218F402}" type="presParOf" srcId="{93E40CBC-F142-443F-AFF7-760B58BE3C1B}" destId="{E5775607-B31A-45D0-828E-0CB6041EA773}" srcOrd="16" destOrd="0" presId="urn:microsoft.com/office/officeart/2018/2/layout/IconLabelList"/>
    <dgm:cxn modelId="{897A42B7-EE19-43BD-B360-7F05BDD946AD}" type="presParOf" srcId="{E5775607-B31A-45D0-828E-0CB6041EA773}" destId="{B0A37283-A192-429A-883C-1201368913F9}" srcOrd="0" destOrd="0" presId="urn:microsoft.com/office/officeart/2018/2/layout/IconLabelList"/>
    <dgm:cxn modelId="{A7E83881-A9C8-46AD-AB73-F6863E7798BD}" type="presParOf" srcId="{E5775607-B31A-45D0-828E-0CB6041EA773}" destId="{3CAF1D61-96DF-4D6D-AB8A-A97705B288D9}" srcOrd="1" destOrd="0" presId="urn:microsoft.com/office/officeart/2018/2/layout/IconLabelList"/>
    <dgm:cxn modelId="{F4AECF37-A257-4849-B8E7-4769FB0972D3}" type="presParOf" srcId="{E5775607-B31A-45D0-828E-0CB6041EA773}" destId="{A526ECFD-26AC-4B66-84C6-D3C1D5032694}" srcOrd="2" destOrd="0" presId="urn:microsoft.com/office/officeart/2018/2/layout/IconLabelList"/>
    <dgm:cxn modelId="{BF51105D-54EF-4CCE-BBEE-8A0532290FBE}" type="presParOf" srcId="{93E40CBC-F142-443F-AFF7-760B58BE3C1B}" destId="{AA1F6BA8-415D-448C-8160-7BB44679DD55}" srcOrd="17" destOrd="0" presId="urn:microsoft.com/office/officeart/2018/2/layout/IconLabelList"/>
    <dgm:cxn modelId="{BCEE3A4F-4EE6-4705-8791-BEBFE46F1816}" type="presParOf" srcId="{93E40CBC-F142-443F-AFF7-760B58BE3C1B}" destId="{C4EAEC9C-A6E7-40E6-9A39-710D00B5C3E8}" srcOrd="18" destOrd="0" presId="urn:microsoft.com/office/officeart/2018/2/layout/IconLabelList"/>
    <dgm:cxn modelId="{29F78587-E8FD-4122-8369-B5CC1DC953F1}" type="presParOf" srcId="{C4EAEC9C-A6E7-40E6-9A39-710D00B5C3E8}" destId="{311E2B80-12C9-4927-B4D9-B391A582DF2D}" srcOrd="0" destOrd="0" presId="urn:microsoft.com/office/officeart/2018/2/layout/IconLabelList"/>
    <dgm:cxn modelId="{59EFA4EA-084D-4E64-AE55-E7A6B4867891}" type="presParOf" srcId="{C4EAEC9C-A6E7-40E6-9A39-710D00B5C3E8}" destId="{456295E1-9166-4838-9D8B-0B73B264DBA3}" srcOrd="1" destOrd="0" presId="urn:microsoft.com/office/officeart/2018/2/layout/IconLabelList"/>
    <dgm:cxn modelId="{21A0967E-2B17-47DC-AA49-EBB42B13DCC2}" type="presParOf" srcId="{C4EAEC9C-A6E7-40E6-9A39-710D00B5C3E8}" destId="{6875E647-5A0D-409B-8CD3-69328C99D0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983460C-3D29-4520-B357-A7E7A308590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554FBC-474B-46F2-BC8C-A23A22A8CB41}">
      <dgm:prSet custT="1"/>
      <dgm:spPr/>
      <dgm:t>
        <a:bodyPr/>
        <a:lstStyle/>
        <a:p>
          <a:r>
            <a:rPr lang="pl-PL" sz="2800">
              <a:latin typeface="Nordea Sans Large Bold" panose="00000800000000000000" pitchFamily="50" charset="0"/>
            </a:rPr>
            <a:t>Data </a:t>
          </a:r>
          <a:r>
            <a:rPr lang="pl-PL" sz="2800" err="1">
              <a:latin typeface="Nordea Sans Large Bold" panose="00000800000000000000" pitchFamily="50" charset="0"/>
            </a:rPr>
            <a:t>created</a:t>
          </a:r>
          <a:r>
            <a:rPr lang="pl-PL" sz="2800">
              <a:latin typeface="Nordea Sans Large Bold" panose="00000800000000000000" pitchFamily="50" charset="0"/>
            </a:rPr>
            <a:t> by API</a:t>
          </a:r>
          <a:endParaRPr lang="en-US" sz="2800">
            <a:latin typeface="Nordea Sans Large Bold"/>
          </a:endParaRPr>
        </a:p>
      </dgm:t>
    </dgm:pt>
    <dgm:pt modelId="{070E1DF0-3514-4838-8D34-2E030041B815}" type="parTrans" cxnId="{75E1D86D-7530-4E16-994A-BB7514C7DDA0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E810B65E-837E-41E8-A2BE-0BAC1AC62DC0}" type="sibTrans" cxnId="{75E1D86D-7530-4E16-994A-BB7514C7DDA0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61C75610-18DF-4542-8F99-66DB4349125E}">
      <dgm:prSet custT="1"/>
      <dgm:spPr/>
      <dgm:t>
        <a:bodyPr/>
        <a:lstStyle/>
        <a:p>
          <a:r>
            <a:rPr lang="pl-PL" sz="2800" err="1">
              <a:latin typeface="Nordea Sans Large Bold" panose="00000800000000000000" pitchFamily="50" charset="0"/>
            </a:rPr>
            <a:t>Authentication</a:t>
          </a:r>
          <a:endParaRPr lang="en-US" sz="2800">
            <a:latin typeface="Nordea Sans Large Black"/>
          </a:endParaRPr>
        </a:p>
      </dgm:t>
    </dgm:pt>
    <dgm:pt modelId="{BDC7D264-7F6F-4F55-A6AF-04FF7C1B0B56}" type="parTrans" cxnId="{616A7D76-B889-4847-802A-7B7BC58CF74F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3DC302A4-C074-49E7-8C16-AB82932C36B7}" type="sibTrans" cxnId="{616A7D76-B889-4847-802A-7B7BC58CF74F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219B543A-9EFA-4174-AA1A-72702F291130}">
      <dgm:prSet custT="1"/>
      <dgm:spPr/>
      <dgm:t>
        <a:bodyPr/>
        <a:lstStyle/>
        <a:p>
          <a:pPr rtl="0"/>
          <a:r>
            <a:rPr lang="pl-PL" sz="2800">
              <a:latin typeface="Nordea Sans Large Bold" panose="00000800000000000000" pitchFamily="50" charset="0"/>
            </a:rPr>
            <a:t>User </a:t>
          </a:r>
          <a:r>
            <a:rPr lang="pl-PL" sz="2800" err="1">
              <a:latin typeface="Nordea Sans Large Bold" panose="00000800000000000000" pitchFamily="50" charset="0"/>
            </a:rPr>
            <a:t>creation</a:t>
          </a:r>
          <a:r>
            <a:rPr lang="pl-PL" sz="2800">
              <a:latin typeface="Nordea Sans Large Bold" panose="00000800000000000000" pitchFamily="50" charset="0"/>
            </a:rPr>
            <a:t> </a:t>
          </a:r>
          <a:endParaRPr lang="en-US" sz="2800">
            <a:latin typeface="Nordea Sans Large Black"/>
          </a:endParaRPr>
        </a:p>
      </dgm:t>
    </dgm:pt>
    <dgm:pt modelId="{9E0E99EA-D44C-4FA9-BF5C-389328D5FA70}" type="parTrans" cxnId="{C1ECCCFA-F57C-4E4E-B047-C93705D55806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EC24159E-FDD5-4A83-BACD-1570988DCD00}" type="sibTrans" cxnId="{C1ECCCFA-F57C-4E4E-B047-C93705D55806}">
      <dgm:prSet/>
      <dgm:spPr/>
      <dgm:t>
        <a:bodyPr/>
        <a:lstStyle/>
        <a:p>
          <a:endParaRPr lang="en-US" sz="1400">
            <a:latin typeface="Nordea Sans Large Bold" panose="00000800000000000000" pitchFamily="50" charset="0"/>
          </a:endParaRPr>
        </a:p>
      </dgm:t>
    </dgm:pt>
    <dgm:pt modelId="{70A8D374-288C-4517-AF7E-16C468399FB1}" type="pres">
      <dgm:prSet presAssocID="{4983460C-3D29-4520-B357-A7E7A308590D}" presName="vert0" presStyleCnt="0">
        <dgm:presLayoutVars>
          <dgm:dir/>
          <dgm:animOne val="branch"/>
          <dgm:animLvl val="lvl"/>
        </dgm:presLayoutVars>
      </dgm:prSet>
      <dgm:spPr/>
    </dgm:pt>
    <dgm:pt modelId="{EFBF0EFD-C3E9-4066-80B8-862DC6CF9AA5}" type="pres">
      <dgm:prSet presAssocID="{31554FBC-474B-46F2-BC8C-A23A22A8CB41}" presName="thickLine" presStyleLbl="alignNode1" presStyleIdx="0" presStyleCnt="3"/>
      <dgm:spPr/>
    </dgm:pt>
    <dgm:pt modelId="{25DA0239-4A2B-49FA-BF74-8F67B17A6718}" type="pres">
      <dgm:prSet presAssocID="{31554FBC-474B-46F2-BC8C-A23A22A8CB41}" presName="horz1" presStyleCnt="0"/>
      <dgm:spPr/>
    </dgm:pt>
    <dgm:pt modelId="{8C835284-74F0-4297-A030-72F3D0BF74C0}" type="pres">
      <dgm:prSet presAssocID="{31554FBC-474B-46F2-BC8C-A23A22A8CB41}" presName="tx1" presStyleLbl="revTx" presStyleIdx="0" presStyleCnt="3"/>
      <dgm:spPr/>
    </dgm:pt>
    <dgm:pt modelId="{EDE80E6F-C01D-48F0-9C21-61F2A99DE58E}" type="pres">
      <dgm:prSet presAssocID="{31554FBC-474B-46F2-BC8C-A23A22A8CB41}" presName="vert1" presStyleCnt="0"/>
      <dgm:spPr/>
    </dgm:pt>
    <dgm:pt modelId="{0F9C4D75-92AF-4704-9D7E-9AF3E665DA33}" type="pres">
      <dgm:prSet presAssocID="{61C75610-18DF-4542-8F99-66DB4349125E}" presName="thickLine" presStyleLbl="alignNode1" presStyleIdx="1" presStyleCnt="3"/>
      <dgm:spPr/>
    </dgm:pt>
    <dgm:pt modelId="{8120C801-2C74-47F7-BF80-9A20A957F701}" type="pres">
      <dgm:prSet presAssocID="{61C75610-18DF-4542-8F99-66DB4349125E}" presName="horz1" presStyleCnt="0"/>
      <dgm:spPr/>
    </dgm:pt>
    <dgm:pt modelId="{59E3D40C-AC07-4B2F-88B5-F7E7BE8AD7EB}" type="pres">
      <dgm:prSet presAssocID="{61C75610-18DF-4542-8F99-66DB4349125E}" presName="tx1" presStyleLbl="revTx" presStyleIdx="1" presStyleCnt="3"/>
      <dgm:spPr/>
    </dgm:pt>
    <dgm:pt modelId="{BC32148C-646B-4E32-B168-725B9B7BCEBA}" type="pres">
      <dgm:prSet presAssocID="{61C75610-18DF-4542-8F99-66DB4349125E}" presName="vert1" presStyleCnt="0"/>
      <dgm:spPr/>
    </dgm:pt>
    <dgm:pt modelId="{92F8A593-C6E5-45BC-A7B3-A92164D85D41}" type="pres">
      <dgm:prSet presAssocID="{219B543A-9EFA-4174-AA1A-72702F291130}" presName="thickLine" presStyleLbl="alignNode1" presStyleIdx="2" presStyleCnt="3"/>
      <dgm:spPr/>
    </dgm:pt>
    <dgm:pt modelId="{C74F0C94-23B5-4C1E-A271-62E2C5F29ADE}" type="pres">
      <dgm:prSet presAssocID="{219B543A-9EFA-4174-AA1A-72702F291130}" presName="horz1" presStyleCnt="0"/>
      <dgm:spPr/>
    </dgm:pt>
    <dgm:pt modelId="{967891E5-26CA-4885-A85E-3B43FACBB14A}" type="pres">
      <dgm:prSet presAssocID="{219B543A-9EFA-4174-AA1A-72702F291130}" presName="tx1" presStyleLbl="revTx" presStyleIdx="2" presStyleCnt="3"/>
      <dgm:spPr/>
    </dgm:pt>
    <dgm:pt modelId="{5925B4DD-52B5-4425-A27B-41B6D4DA7D84}" type="pres">
      <dgm:prSet presAssocID="{219B543A-9EFA-4174-AA1A-72702F291130}" presName="vert1" presStyleCnt="0"/>
      <dgm:spPr/>
    </dgm:pt>
  </dgm:ptLst>
  <dgm:cxnLst>
    <dgm:cxn modelId="{75E1D86D-7530-4E16-994A-BB7514C7DDA0}" srcId="{4983460C-3D29-4520-B357-A7E7A308590D}" destId="{31554FBC-474B-46F2-BC8C-A23A22A8CB41}" srcOrd="0" destOrd="0" parTransId="{070E1DF0-3514-4838-8D34-2E030041B815}" sibTransId="{E810B65E-837E-41E8-A2BE-0BAC1AC62DC0}"/>
    <dgm:cxn modelId="{616A7D76-B889-4847-802A-7B7BC58CF74F}" srcId="{4983460C-3D29-4520-B357-A7E7A308590D}" destId="{61C75610-18DF-4542-8F99-66DB4349125E}" srcOrd="1" destOrd="0" parTransId="{BDC7D264-7F6F-4F55-A6AF-04FF7C1B0B56}" sibTransId="{3DC302A4-C074-49E7-8C16-AB82932C36B7}"/>
    <dgm:cxn modelId="{FE87AA92-0E73-4191-8C16-CC6642A96744}" type="presOf" srcId="{61C75610-18DF-4542-8F99-66DB4349125E}" destId="{59E3D40C-AC07-4B2F-88B5-F7E7BE8AD7EB}" srcOrd="0" destOrd="0" presId="urn:microsoft.com/office/officeart/2008/layout/LinedList"/>
    <dgm:cxn modelId="{879AF1BB-0156-4D0C-A3A8-22320C8AAB96}" type="presOf" srcId="{4983460C-3D29-4520-B357-A7E7A308590D}" destId="{70A8D374-288C-4517-AF7E-16C468399FB1}" srcOrd="0" destOrd="0" presId="urn:microsoft.com/office/officeart/2008/layout/LinedList"/>
    <dgm:cxn modelId="{869068CD-D83A-40CF-BA6A-9CFE512DEC6B}" type="presOf" srcId="{31554FBC-474B-46F2-BC8C-A23A22A8CB41}" destId="{8C835284-74F0-4297-A030-72F3D0BF74C0}" srcOrd="0" destOrd="0" presId="urn:microsoft.com/office/officeart/2008/layout/LinedList"/>
    <dgm:cxn modelId="{421BC4E9-2A60-48DF-BFD2-B1BA122E82F3}" type="presOf" srcId="{219B543A-9EFA-4174-AA1A-72702F291130}" destId="{967891E5-26CA-4885-A85E-3B43FACBB14A}" srcOrd="0" destOrd="0" presId="urn:microsoft.com/office/officeart/2008/layout/LinedList"/>
    <dgm:cxn modelId="{C1ECCCFA-F57C-4E4E-B047-C93705D55806}" srcId="{4983460C-3D29-4520-B357-A7E7A308590D}" destId="{219B543A-9EFA-4174-AA1A-72702F291130}" srcOrd="2" destOrd="0" parTransId="{9E0E99EA-D44C-4FA9-BF5C-389328D5FA70}" sibTransId="{EC24159E-FDD5-4A83-BACD-1570988DCD00}"/>
    <dgm:cxn modelId="{1A0A3FCE-4BFA-4890-8885-4B1F634F52F8}" type="presParOf" srcId="{70A8D374-288C-4517-AF7E-16C468399FB1}" destId="{EFBF0EFD-C3E9-4066-80B8-862DC6CF9AA5}" srcOrd="0" destOrd="0" presId="urn:microsoft.com/office/officeart/2008/layout/LinedList"/>
    <dgm:cxn modelId="{82A8343B-358B-49A5-B86B-F86E46DFB843}" type="presParOf" srcId="{70A8D374-288C-4517-AF7E-16C468399FB1}" destId="{25DA0239-4A2B-49FA-BF74-8F67B17A6718}" srcOrd="1" destOrd="0" presId="urn:microsoft.com/office/officeart/2008/layout/LinedList"/>
    <dgm:cxn modelId="{255EF87B-2296-4C5F-8823-77910D5FC4A8}" type="presParOf" srcId="{25DA0239-4A2B-49FA-BF74-8F67B17A6718}" destId="{8C835284-74F0-4297-A030-72F3D0BF74C0}" srcOrd="0" destOrd="0" presId="urn:microsoft.com/office/officeart/2008/layout/LinedList"/>
    <dgm:cxn modelId="{9A0E990C-8914-444C-A95B-BF23618E0112}" type="presParOf" srcId="{25DA0239-4A2B-49FA-BF74-8F67B17A6718}" destId="{EDE80E6F-C01D-48F0-9C21-61F2A99DE58E}" srcOrd="1" destOrd="0" presId="urn:microsoft.com/office/officeart/2008/layout/LinedList"/>
    <dgm:cxn modelId="{0F7B23CE-ED32-42FA-BD44-D2106FC75C34}" type="presParOf" srcId="{70A8D374-288C-4517-AF7E-16C468399FB1}" destId="{0F9C4D75-92AF-4704-9D7E-9AF3E665DA33}" srcOrd="2" destOrd="0" presId="urn:microsoft.com/office/officeart/2008/layout/LinedList"/>
    <dgm:cxn modelId="{458E103B-0513-4E26-8121-75468CBF8136}" type="presParOf" srcId="{70A8D374-288C-4517-AF7E-16C468399FB1}" destId="{8120C801-2C74-47F7-BF80-9A20A957F701}" srcOrd="3" destOrd="0" presId="urn:microsoft.com/office/officeart/2008/layout/LinedList"/>
    <dgm:cxn modelId="{E212F543-BB2B-4540-AA38-5100331EE2BB}" type="presParOf" srcId="{8120C801-2C74-47F7-BF80-9A20A957F701}" destId="{59E3D40C-AC07-4B2F-88B5-F7E7BE8AD7EB}" srcOrd="0" destOrd="0" presId="urn:microsoft.com/office/officeart/2008/layout/LinedList"/>
    <dgm:cxn modelId="{126A8D04-124A-4FB3-ABE7-522697FEBC2F}" type="presParOf" srcId="{8120C801-2C74-47F7-BF80-9A20A957F701}" destId="{BC32148C-646B-4E32-B168-725B9B7BCEBA}" srcOrd="1" destOrd="0" presId="urn:microsoft.com/office/officeart/2008/layout/LinedList"/>
    <dgm:cxn modelId="{2D2373F1-4269-4F13-8712-2E59C2BDD4CC}" type="presParOf" srcId="{70A8D374-288C-4517-AF7E-16C468399FB1}" destId="{92F8A593-C6E5-45BC-A7B3-A92164D85D41}" srcOrd="4" destOrd="0" presId="urn:microsoft.com/office/officeart/2008/layout/LinedList"/>
    <dgm:cxn modelId="{0E5A38E3-26AD-466B-A411-801B1D0B4D48}" type="presParOf" srcId="{70A8D374-288C-4517-AF7E-16C468399FB1}" destId="{C74F0C94-23B5-4C1E-A271-62E2C5F29ADE}" srcOrd="5" destOrd="0" presId="urn:microsoft.com/office/officeart/2008/layout/LinedList"/>
    <dgm:cxn modelId="{BF8AEFEC-03C6-4D84-B579-EBB49936F6A8}" type="presParOf" srcId="{C74F0C94-23B5-4C1E-A271-62E2C5F29ADE}" destId="{967891E5-26CA-4885-A85E-3B43FACBB14A}" srcOrd="0" destOrd="0" presId="urn:microsoft.com/office/officeart/2008/layout/LinedList"/>
    <dgm:cxn modelId="{FE8B51C9-0B33-4760-9148-D423A815842B}" type="presParOf" srcId="{C74F0C94-23B5-4C1E-A271-62E2C5F29ADE}" destId="{5925B4DD-52B5-4425-A27B-41B6D4DA7D84}" srcOrd="1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D6DAC9C-6DB0-417C-A76D-5197182569D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A36333F-917B-4E8D-95BC-EFF26D33904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9B06CE35-BF0C-4398-9F26-58DE79123702}" type="parTrans" cxnId="{A3801856-96E1-4E6D-95AB-C95DB5BBC4EF}">
      <dgm:prSet/>
      <dgm:spPr/>
      <dgm:t>
        <a:bodyPr/>
        <a:lstStyle/>
        <a:p>
          <a:endParaRPr lang="en-US"/>
        </a:p>
      </dgm:t>
    </dgm:pt>
    <dgm:pt modelId="{17D14348-4725-4E29-ABCE-D4B91563D4B4}" type="sibTrans" cxnId="{A3801856-96E1-4E6D-95AB-C95DB5BBC4EF}">
      <dgm:prSet/>
      <dgm:spPr/>
      <dgm:t>
        <a:bodyPr/>
        <a:lstStyle/>
        <a:p>
          <a:endParaRPr lang="en-US"/>
        </a:p>
      </dgm:t>
    </dgm:pt>
    <dgm:pt modelId="{452DF1CA-A27B-4881-A2C1-1BBB57929FB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with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schedule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12F32973-E01A-439C-97FB-869C05643FF9}" type="parTrans" cxnId="{90883376-6B7B-4206-9AD6-DCF83ADA6B2F}">
      <dgm:prSet/>
      <dgm:spPr/>
      <dgm:t>
        <a:bodyPr/>
        <a:lstStyle/>
        <a:p>
          <a:endParaRPr lang="en-US"/>
        </a:p>
      </dgm:t>
    </dgm:pt>
    <dgm:pt modelId="{2B6CE441-0ABB-42E5-A63B-5B70C74A0B66}" type="sibTrans" cxnId="{90883376-6B7B-4206-9AD6-DCF83ADA6B2F}">
      <dgm:prSet/>
      <dgm:spPr/>
      <dgm:t>
        <a:bodyPr/>
        <a:lstStyle/>
        <a:p>
          <a:endParaRPr lang="en-US"/>
        </a:p>
      </dgm:t>
    </dgm:pt>
    <dgm:pt modelId="{932558AB-A1F2-49FA-960C-0B523196D09D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Cross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browser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E2205072-F864-4976-8CB6-73AB336A33D7}" type="parTrans" cxnId="{BC2B6D43-6ABD-4333-8B6D-50BB85B3A8AC}">
      <dgm:prSet/>
      <dgm:spPr/>
      <dgm:t>
        <a:bodyPr/>
        <a:lstStyle/>
        <a:p>
          <a:endParaRPr lang="en-US"/>
        </a:p>
      </dgm:t>
    </dgm:pt>
    <dgm:pt modelId="{EDACF9EB-5E9F-40F0-95F8-8158EB23D290}" type="sibTrans" cxnId="{BC2B6D43-6ABD-4333-8B6D-50BB85B3A8AC}">
      <dgm:prSet/>
      <dgm:spPr/>
      <dgm:t>
        <a:bodyPr/>
        <a:lstStyle/>
        <a:p>
          <a:endParaRPr lang="en-US"/>
        </a:p>
      </dgm:t>
    </dgm:pt>
    <dgm:pt modelId="{3BEA1C53-F1CC-49AC-84EC-59E2535F10B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Reporting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5F75DBC1-36A9-4694-A980-2B6B546A22C5}" type="parTrans" cxnId="{907AFC3D-EE94-4098-8290-6EB95D2D52A8}">
      <dgm:prSet/>
      <dgm:spPr/>
      <dgm:t>
        <a:bodyPr/>
        <a:lstStyle/>
        <a:p>
          <a:endParaRPr lang="en-US"/>
        </a:p>
      </dgm:t>
    </dgm:pt>
    <dgm:pt modelId="{896E8C21-3FD3-415A-A7D5-022314EE786A}" type="sibTrans" cxnId="{907AFC3D-EE94-4098-8290-6EB95D2D52A8}">
      <dgm:prSet/>
      <dgm:spPr/>
      <dgm:t>
        <a:bodyPr/>
        <a:lstStyle/>
        <a:p>
          <a:endParaRPr lang="en-US"/>
        </a:p>
      </dgm:t>
    </dgm:pt>
    <dgm:pt modelId="{3B0A36F8-5A91-499F-BF76-A09814381A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Archiving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reports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066984B9-34FC-4B90-9155-4529C060926C}" type="parTrans" cxnId="{146EB876-F03D-45EB-BE21-0EAEF3F9E363}">
      <dgm:prSet/>
      <dgm:spPr/>
      <dgm:t>
        <a:bodyPr/>
        <a:lstStyle/>
        <a:p>
          <a:endParaRPr lang="en-US"/>
        </a:p>
      </dgm:t>
    </dgm:pt>
    <dgm:pt modelId="{762BCE9A-F6DB-4B17-90CC-C41C70DABAEE}" type="sibTrans" cxnId="{146EB876-F03D-45EB-BE21-0EAEF3F9E363}">
      <dgm:prSet/>
      <dgm:spPr/>
      <dgm:t>
        <a:bodyPr/>
        <a:lstStyle/>
        <a:p>
          <a:endParaRPr lang="en-US"/>
        </a:p>
      </dgm:t>
    </dgm:pt>
    <dgm:pt modelId="{53F64FAD-47DF-4D88-B7E0-9C08D821D47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Run in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paraller</a:t>
          </a:r>
          <a:endParaRPr lang="en-US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52BCF1BF-C55B-4247-85C6-D7FE5720001D}" type="parTrans" cxnId="{E819BEEC-6E7E-41F3-A6A9-9A1E1B2F8310}">
      <dgm:prSet/>
      <dgm:spPr/>
      <dgm:t>
        <a:bodyPr/>
        <a:lstStyle/>
        <a:p>
          <a:endParaRPr lang="pl-PL"/>
        </a:p>
      </dgm:t>
    </dgm:pt>
    <dgm:pt modelId="{4AB9339C-CC07-447E-8C1D-A59C800217E7}" type="sibTrans" cxnId="{E819BEEC-6E7E-41F3-A6A9-9A1E1B2F8310}">
      <dgm:prSet/>
      <dgm:spPr/>
      <dgm:t>
        <a:bodyPr/>
        <a:lstStyle/>
        <a:p>
          <a:endParaRPr lang="pl-PL"/>
        </a:p>
      </dgm:t>
    </dgm:pt>
    <dgm:pt modelId="{2A6829ED-4F77-4CA1-A987-D26A6B0CB2E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independecies</a:t>
          </a:r>
          <a:endParaRPr lang="pl-PL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CFAD3F5E-3F8D-438F-BB17-748625C37E19}" type="parTrans" cxnId="{005D98C5-427A-48A8-A239-8C40349FDB0F}">
      <dgm:prSet/>
      <dgm:spPr/>
      <dgm:t>
        <a:bodyPr/>
        <a:lstStyle/>
        <a:p>
          <a:endParaRPr lang="pl-PL"/>
        </a:p>
      </dgm:t>
    </dgm:pt>
    <dgm:pt modelId="{E3A73D8D-B099-4401-9254-F9F7969DF452}" type="sibTrans" cxnId="{005D98C5-427A-48A8-A239-8C40349FDB0F}">
      <dgm:prSet/>
      <dgm:spPr/>
      <dgm:t>
        <a:bodyPr/>
        <a:lstStyle/>
        <a:p>
          <a:endParaRPr lang="pl-PL"/>
        </a:p>
      </dgm:t>
    </dgm:pt>
    <dgm:pt modelId="{D7B0137C-D9A2-421E-8CCC-19677EF276D9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Sensitive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data management</a:t>
          </a:r>
        </a:p>
      </dgm:t>
    </dgm:pt>
    <dgm:pt modelId="{D90FD3BC-030D-4A6E-809F-93C2BAC70B96}" type="parTrans" cxnId="{190BB572-A8DC-438A-8A88-FED30F476187}">
      <dgm:prSet/>
      <dgm:spPr/>
      <dgm:t>
        <a:bodyPr/>
        <a:lstStyle/>
        <a:p>
          <a:endParaRPr lang="pl-PL"/>
        </a:p>
      </dgm:t>
    </dgm:pt>
    <dgm:pt modelId="{D797C2EC-8B6E-4443-B5B8-732DFBD1B1B8}" type="sibTrans" cxnId="{190BB572-A8DC-438A-8A88-FED30F476187}">
      <dgm:prSet/>
      <dgm:spPr/>
      <dgm:t>
        <a:bodyPr/>
        <a:lstStyle/>
        <a:p>
          <a:endParaRPr lang="pl-PL"/>
        </a:p>
      </dgm:t>
    </dgm:pt>
    <dgm:pt modelId="{D632BAC7-3113-4A18-8127-78F8DB8C988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Shorten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execution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time</a:t>
          </a:r>
          <a:endParaRPr lang="pl-PL">
            <a:solidFill>
              <a:srgbClr val="030FA0"/>
            </a:solidFill>
            <a:latin typeface="Nordea Sans Large Bold" panose="00000800000000000000" pitchFamily="50" charset="0"/>
          </a:endParaRPr>
        </a:p>
      </dgm:t>
    </dgm:pt>
    <dgm:pt modelId="{2E8F0A42-42E4-4485-B55F-9A222B2DE924}" type="parTrans" cxnId="{5338B468-A97A-4C21-A183-B3368DCF9EE1}">
      <dgm:prSet/>
      <dgm:spPr/>
      <dgm:t>
        <a:bodyPr/>
        <a:lstStyle/>
        <a:p>
          <a:endParaRPr lang="pl-PL"/>
        </a:p>
      </dgm:t>
    </dgm:pt>
    <dgm:pt modelId="{972A85A9-A023-4048-B642-7503DF4C18A9}" type="sibTrans" cxnId="{5338B468-A97A-4C21-A183-B3368DCF9EE1}">
      <dgm:prSet/>
      <dgm:spPr/>
      <dgm:t>
        <a:bodyPr/>
        <a:lstStyle/>
        <a:p>
          <a:endParaRPr lang="pl-PL"/>
        </a:p>
      </dgm:t>
    </dgm:pt>
    <dgm:pt modelId="{6C28F7D3-0C5D-468C-AC56-89E97A1A2A4B}">
      <dgm:prSet/>
      <dgm:spPr/>
      <dgm:t>
        <a:bodyPr/>
        <a:lstStyle/>
        <a:p>
          <a:pPr>
            <a:lnSpc>
              <a:spcPct val="100000"/>
            </a:lnSpc>
          </a:pP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API </a:t>
          </a:r>
          <a:r>
            <a:rPr lang="pl-PL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r>
            <a:rPr lang="pl-PL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</a:p>
      </dgm:t>
    </dgm:pt>
    <dgm:pt modelId="{AE6B391A-E294-4EFC-9C9F-DE43030982BD}" type="parTrans" cxnId="{C476A736-B1EB-49D7-96CE-6305E3AB5BCD}">
      <dgm:prSet/>
      <dgm:spPr/>
      <dgm:t>
        <a:bodyPr/>
        <a:lstStyle/>
        <a:p>
          <a:endParaRPr lang="pl-PL"/>
        </a:p>
      </dgm:t>
    </dgm:pt>
    <dgm:pt modelId="{30A59B10-2E30-4191-8E2B-A786A3B160AC}" type="sibTrans" cxnId="{C476A736-B1EB-49D7-96CE-6305E3AB5BCD}">
      <dgm:prSet/>
      <dgm:spPr/>
      <dgm:t>
        <a:bodyPr/>
        <a:lstStyle/>
        <a:p>
          <a:endParaRPr lang="pl-PL"/>
        </a:p>
      </dgm:t>
    </dgm:pt>
    <dgm:pt modelId="{93E40CBC-F142-443F-AFF7-760B58BE3C1B}" type="pres">
      <dgm:prSet presAssocID="{DD6DAC9C-6DB0-417C-A76D-5197182569D6}" presName="root" presStyleCnt="0">
        <dgm:presLayoutVars>
          <dgm:dir/>
          <dgm:resizeHandles val="exact"/>
        </dgm:presLayoutVars>
      </dgm:prSet>
      <dgm:spPr/>
    </dgm:pt>
    <dgm:pt modelId="{486A32BD-61ED-401C-96E6-7E075263EF52}" type="pres">
      <dgm:prSet presAssocID="{3A36333F-917B-4E8D-95BC-EFF26D33904E}" presName="compNode" presStyleCnt="0"/>
      <dgm:spPr/>
    </dgm:pt>
    <dgm:pt modelId="{7BA20E82-58FE-4C02-A006-BE1EE04019FF}" type="pres">
      <dgm:prSet presAssocID="{3A36333F-917B-4E8D-95BC-EFF26D33904E}" presName="icon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kieta"/>
        </a:ext>
      </dgm:extLst>
    </dgm:pt>
    <dgm:pt modelId="{33F3BA4A-EBC5-498B-803A-D0BF27D62E77}" type="pres">
      <dgm:prSet presAssocID="{3A36333F-917B-4E8D-95BC-EFF26D33904E}" presName="spaceRect" presStyleCnt="0"/>
      <dgm:spPr/>
    </dgm:pt>
    <dgm:pt modelId="{4D958C3C-5BF6-4F64-9E93-83900E9FEE58}" type="pres">
      <dgm:prSet presAssocID="{3A36333F-917B-4E8D-95BC-EFF26D33904E}" presName="textRect" presStyleLbl="revTx" presStyleIdx="0" presStyleCnt="10">
        <dgm:presLayoutVars>
          <dgm:chMax val="1"/>
          <dgm:chPref val="1"/>
        </dgm:presLayoutVars>
      </dgm:prSet>
      <dgm:spPr/>
    </dgm:pt>
    <dgm:pt modelId="{0D4EB4EF-99B3-41F2-8F26-122A8C60D7EA}" type="pres">
      <dgm:prSet presAssocID="{17D14348-4725-4E29-ABCE-D4B91563D4B4}" presName="sibTrans" presStyleCnt="0"/>
      <dgm:spPr/>
    </dgm:pt>
    <dgm:pt modelId="{D5ECFA1C-1D55-4C3A-BE6D-041E8223ACAC}" type="pres">
      <dgm:prSet presAssocID="{452DF1CA-A27B-4881-A2C1-1BBB57929FB9}" presName="compNode" presStyleCnt="0"/>
      <dgm:spPr/>
    </dgm:pt>
    <dgm:pt modelId="{CEF92B20-A048-4FCD-A719-5EDB5DC44697}" type="pres">
      <dgm:prSet presAssocID="{452DF1CA-A27B-4881-A2C1-1BBB57929FB9}" presName="iconRect" presStyleLbl="nod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233F6B3B-75AB-4606-929C-9CC4EDF682CD}" type="pres">
      <dgm:prSet presAssocID="{452DF1CA-A27B-4881-A2C1-1BBB57929FB9}" presName="spaceRect" presStyleCnt="0"/>
      <dgm:spPr/>
    </dgm:pt>
    <dgm:pt modelId="{D8E7F4A0-0C37-404A-A345-0C0150A84887}" type="pres">
      <dgm:prSet presAssocID="{452DF1CA-A27B-4881-A2C1-1BBB57929FB9}" presName="textRect" presStyleLbl="revTx" presStyleIdx="1" presStyleCnt="10">
        <dgm:presLayoutVars>
          <dgm:chMax val="1"/>
          <dgm:chPref val="1"/>
        </dgm:presLayoutVars>
      </dgm:prSet>
      <dgm:spPr/>
    </dgm:pt>
    <dgm:pt modelId="{0988A47F-86D9-4247-9599-9583F15F6EA3}" type="pres">
      <dgm:prSet presAssocID="{2B6CE441-0ABB-42E5-A63B-5B70C74A0B66}" presName="sibTrans" presStyleCnt="0"/>
      <dgm:spPr/>
    </dgm:pt>
    <dgm:pt modelId="{31742756-2AD7-49D6-8AFC-3A424F9BEE76}" type="pres">
      <dgm:prSet presAssocID="{932558AB-A1F2-49FA-960C-0B523196D09D}" presName="compNode" presStyleCnt="0"/>
      <dgm:spPr/>
    </dgm:pt>
    <dgm:pt modelId="{19A04B13-C781-42CF-A271-667774C1FCD5}" type="pres">
      <dgm:prSet presAssocID="{932558AB-A1F2-49FA-960C-0B523196D09D}" presName="iconRect" presStyleLbl="nod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75FB04F-0A13-4876-8747-22D40FED435F}" type="pres">
      <dgm:prSet presAssocID="{932558AB-A1F2-49FA-960C-0B523196D09D}" presName="spaceRect" presStyleCnt="0"/>
      <dgm:spPr/>
    </dgm:pt>
    <dgm:pt modelId="{E955FFC0-975C-4458-A886-9441EF309E0E}" type="pres">
      <dgm:prSet presAssocID="{932558AB-A1F2-49FA-960C-0B523196D09D}" presName="textRect" presStyleLbl="revTx" presStyleIdx="2" presStyleCnt="10">
        <dgm:presLayoutVars>
          <dgm:chMax val="1"/>
          <dgm:chPref val="1"/>
        </dgm:presLayoutVars>
      </dgm:prSet>
      <dgm:spPr/>
    </dgm:pt>
    <dgm:pt modelId="{CB5EDDC5-9BE1-4519-AF46-ACB85D9DB65B}" type="pres">
      <dgm:prSet presAssocID="{EDACF9EB-5E9F-40F0-95F8-8158EB23D290}" presName="sibTrans" presStyleCnt="0"/>
      <dgm:spPr/>
    </dgm:pt>
    <dgm:pt modelId="{66D15840-2DD7-4873-8279-26A609516ECC}" type="pres">
      <dgm:prSet presAssocID="{3BEA1C53-F1CC-49AC-84EC-59E2535F10B2}" presName="compNode" presStyleCnt="0"/>
      <dgm:spPr/>
    </dgm:pt>
    <dgm:pt modelId="{0594A620-D3E6-4760-B115-D16454FED690}" type="pres">
      <dgm:prSet presAssocID="{3BEA1C53-F1CC-49AC-84EC-59E2535F10B2}" presName="iconRect" presStyleLbl="nod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D0A232E-D1B4-474D-B69B-8A4CD1DEE470}" type="pres">
      <dgm:prSet presAssocID="{3BEA1C53-F1CC-49AC-84EC-59E2535F10B2}" presName="spaceRect" presStyleCnt="0"/>
      <dgm:spPr/>
    </dgm:pt>
    <dgm:pt modelId="{EFDBF064-6F6C-4A12-9913-1C367C3ED1AD}" type="pres">
      <dgm:prSet presAssocID="{3BEA1C53-F1CC-49AC-84EC-59E2535F10B2}" presName="textRect" presStyleLbl="revTx" presStyleIdx="3" presStyleCnt="10">
        <dgm:presLayoutVars>
          <dgm:chMax val="1"/>
          <dgm:chPref val="1"/>
        </dgm:presLayoutVars>
      </dgm:prSet>
      <dgm:spPr/>
    </dgm:pt>
    <dgm:pt modelId="{EAA14ADE-410C-4F24-BF44-FBE02BE4EC5B}" type="pres">
      <dgm:prSet presAssocID="{896E8C21-3FD3-415A-A7D5-022314EE786A}" presName="sibTrans" presStyleCnt="0"/>
      <dgm:spPr/>
    </dgm:pt>
    <dgm:pt modelId="{EEE08E10-8147-495C-A5D4-4C7658D2EBD9}" type="pres">
      <dgm:prSet presAssocID="{3B0A36F8-5A91-499F-BF76-A09814381A08}" presName="compNode" presStyleCnt="0"/>
      <dgm:spPr/>
    </dgm:pt>
    <dgm:pt modelId="{6C99FE82-9E1D-4B3C-AEE3-A71AACE6B706}" type="pres">
      <dgm:prSet presAssocID="{3B0A36F8-5A91-499F-BF76-A09814381A08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67F33D19-ABDD-4065-B185-0D808B8A3ED5}" type="pres">
      <dgm:prSet presAssocID="{3B0A36F8-5A91-499F-BF76-A09814381A08}" presName="spaceRect" presStyleCnt="0"/>
      <dgm:spPr/>
    </dgm:pt>
    <dgm:pt modelId="{4A2FC3AF-9228-4806-B485-D3AFA2D7075B}" type="pres">
      <dgm:prSet presAssocID="{3B0A36F8-5A91-499F-BF76-A09814381A08}" presName="textRect" presStyleLbl="revTx" presStyleIdx="4" presStyleCnt="10">
        <dgm:presLayoutVars>
          <dgm:chMax val="1"/>
          <dgm:chPref val="1"/>
        </dgm:presLayoutVars>
      </dgm:prSet>
      <dgm:spPr/>
    </dgm:pt>
    <dgm:pt modelId="{5BEB1EA2-41DB-4FB7-97AA-88C2E472D385}" type="pres">
      <dgm:prSet presAssocID="{762BCE9A-F6DB-4B17-90CC-C41C70DABAEE}" presName="sibTrans" presStyleCnt="0"/>
      <dgm:spPr/>
    </dgm:pt>
    <dgm:pt modelId="{EB6274CC-E3A7-4BF3-8133-8FF17B8D3120}" type="pres">
      <dgm:prSet presAssocID="{53F64FAD-47DF-4D88-B7E0-9C08D821D47F}" presName="compNode" presStyleCnt="0"/>
      <dgm:spPr/>
    </dgm:pt>
    <dgm:pt modelId="{800C744C-5084-48C7-9F96-E4E237C763C8}" type="pres">
      <dgm:prSet presAssocID="{53F64FAD-47DF-4D88-B7E0-9C08D821D47F}" presName="iconRect" presStyleLbl="node1" presStyleIdx="5" presStyleCnt="10" custLinFactNeighborX="-11291" custLinFactNeighborY="1119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mdiagram z wypełnieniem pełnym"/>
        </a:ext>
      </dgm:extLst>
    </dgm:pt>
    <dgm:pt modelId="{363BE98A-FB07-4187-8A80-612996DF8B73}" type="pres">
      <dgm:prSet presAssocID="{53F64FAD-47DF-4D88-B7E0-9C08D821D47F}" presName="spaceRect" presStyleCnt="0"/>
      <dgm:spPr/>
    </dgm:pt>
    <dgm:pt modelId="{7EE2D38F-E461-4484-A54C-A66148AA7100}" type="pres">
      <dgm:prSet presAssocID="{53F64FAD-47DF-4D88-B7E0-9C08D821D47F}" presName="textRect" presStyleLbl="revTx" presStyleIdx="5" presStyleCnt="10" custLinFactNeighborX="-21573" custLinFactNeighborY="-5061">
        <dgm:presLayoutVars>
          <dgm:chMax val="1"/>
          <dgm:chPref val="1"/>
        </dgm:presLayoutVars>
      </dgm:prSet>
      <dgm:spPr/>
    </dgm:pt>
    <dgm:pt modelId="{831F7485-9DB5-4A90-B316-124AD9724FBC}" type="pres">
      <dgm:prSet presAssocID="{4AB9339C-CC07-447E-8C1D-A59C800217E7}" presName="sibTrans" presStyleCnt="0"/>
      <dgm:spPr/>
    </dgm:pt>
    <dgm:pt modelId="{9039F636-7790-4F30-B7AB-794C25EE7E1C}" type="pres">
      <dgm:prSet presAssocID="{2A6829ED-4F77-4CA1-A987-D26A6B0CB2E4}" presName="compNode" presStyleCnt="0"/>
      <dgm:spPr/>
    </dgm:pt>
    <dgm:pt modelId="{4F22FC87-0420-4102-8398-3FB0BC91E85E}" type="pres">
      <dgm:prSet presAssocID="{2A6829ED-4F77-4CA1-A987-D26A6B0CB2E4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t kontur"/>
        </a:ext>
      </dgm:extLst>
    </dgm:pt>
    <dgm:pt modelId="{CBA6A855-ECFD-48B0-B974-F76F1F8786B8}" type="pres">
      <dgm:prSet presAssocID="{2A6829ED-4F77-4CA1-A987-D26A6B0CB2E4}" presName="spaceRect" presStyleCnt="0"/>
      <dgm:spPr/>
    </dgm:pt>
    <dgm:pt modelId="{C58890F2-9C7E-48AC-B948-3AC3818140E0}" type="pres">
      <dgm:prSet presAssocID="{2A6829ED-4F77-4CA1-A987-D26A6B0CB2E4}" presName="textRect" presStyleLbl="revTx" presStyleIdx="6" presStyleCnt="10">
        <dgm:presLayoutVars>
          <dgm:chMax val="1"/>
          <dgm:chPref val="1"/>
        </dgm:presLayoutVars>
      </dgm:prSet>
      <dgm:spPr/>
    </dgm:pt>
    <dgm:pt modelId="{60393349-F5EF-4F1E-8596-C30034A3E64A}" type="pres">
      <dgm:prSet presAssocID="{E3A73D8D-B099-4401-9254-F9F7969DF452}" presName="sibTrans" presStyleCnt="0"/>
      <dgm:spPr/>
    </dgm:pt>
    <dgm:pt modelId="{6CE94AFC-6C1E-433E-AF92-289246B1E0DE}" type="pres">
      <dgm:prSet presAssocID="{D7B0137C-D9A2-421E-8CCC-19677EF276D9}" presName="compNode" presStyleCnt="0"/>
      <dgm:spPr/>
    </dgm:pt>
    <dgm:pt modelId="{33AFC140-7DA1-42F3-9F8F-575C942DFC3B}" type="pres">
      <dgm:prSet presAssocID="{D7B0137C-D9A2-421E-8CCC-19677EF276D9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kontrolna z wypełnieniem pełnym"/>
        </a:ext>
      </dgm:extLst>
    </dgm:pt>
    <dgm:pt modelId="{7C65149A-5093-45EA-8662-4C6030EB240D}" type="pres">
      <dgm:prSet presAssocID="{D7B0137C-D9A2-421E-8CCC-19677EF276D9}" presName="spaceRect" presStyleCnt="0"/>
      <dgm:spPr/>
    </dgm:pt>
    <dgm:pt modelId="{A97CE414-552E-453E-9F36-5EC97A706CE0}" type="pres">
      <dgm:prSet presAssocID="{D7B0137C-D9A2-421E-8CCC-19677EF276D9}" presName="textRect" presStyleLbl="revTx" presStyleIdx="7" presStyleCnt="10">
        <dgm:presLayoutVars>
          <dgm:chMax val="1"/>
          <dgm:chPref val="1"/>
        </dgm:presLayoutVars>
      </dgm:prSet>
      <dgm:spPr/>
    </dgm:pt>
    <dgm:pt modelId="{E489C2B7-BC2C-49BC-A6F7-6E8C795F84FA}" type="pres">
      <dgm:prSet presAssocID="{D797C2EC-8B6E-4443-B5B8-732DFBD1B1B8}" presName="sibTrans" presStyleCnt="0"/>
      <dgm:spPr/>
    </dgm:pt>
    <dgm:pt modelId="{E5775607-B31A-45D0-828E-0CB6041EA773}" type="pres">
      <dgm:prSet presAssocID="{D632BAC7-3113-4A18-8127-78F8DB8C988F}" presName="compNode" presStyleCnt="0"/>
      <dgm:spPr/>
    </dgm:pt>
    <dgm:pt modelId="{B0A37283-A192-429A-883C-1201368913F9}" type="pres">
      <dgm:prSet presAssocID="{D632BAC7-3113-4A18-8127-78F8DB8C988F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er z wypełnieniem pełnym"/>
        </a:ext>
      </dgm:extLst>
    </dgm:pt>
    <dgm:pt modelId="{3CAF1D61-96DF-4D6D-AB8A-A97705B288D9}" type="pres">
      <dgm:prSet presAssocID="{D632BAC7-3113-4A18-8127-78F8DB8C988F}" presName="spaceRect" presStyleCnt="0"/>
      <dgm:spPr/>
    </dgm:pt>
    <dgm:pt modelId="{A526ECFD-26AC-4B66-84C6-D3C1D5032694}" type="pres">
      <dgm:prSet presAssocID="{D632BAC7-3113-4A18-8127-78F8DB8C988F}" presName="textRect" presStyleLbl="revTx" presStyleIdx="8" presStyleCnt="10">
        <dgm:presLayoutVars>
          <dgm:chMax val="1"/>
          <dgm:chPref val="1"/>
        </dgm:presLayoutVars>
      </dgm:prSet>
      <dgm:spPr/>
    </dgm:pt>
    <dgm:pt modelId="{AA1F6BA8-415D-448C-8160-7BB44679DD55}" type="pres">
      <dgm:prSet presAssocID="{972A85A9-A023-4048-B642-7503DF4C18A9}" presName="sibTrans" presStyleCnt="0"/>
      <dgm:spPr/>
    </dgm:pt>
    <dgm:pt modelId="{C4EAEC9C-A6E7-40E6-9A39-710D00B5C3E8}" type="pres">
      <dgm:prSet presAssocID="{6C28F7D3-0C5D-468C-AC56-89E97A1A2A4B}" presName="compNode" presStyleCnt="0"/>
      <dgm:spPr/>
    </dgm:pt>
    <dgm:pt modelId="{311E2B80-12C9-4927-B4D9-B391A582DF2D}" type="pres">
      <dgm:prSet presAssocID="{6C28F7D3-0C5D-468C-AC56-89E97A1A2A4B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tomat z wypełnieniem pełnym"/>
        </a:ext>
      </dgm:extLst>
    </dgm:pt>
    <dgm:pt modelId="{456295E1-9166-4838-9D8B-0B73B264DBA3}" type="pres">
      <dgm:prSet presAssocID="{6C28F7D3-0C5D-468C-AC56-89E97A1A2A4B}" presName="spaceRect" presStyleCnt="0"/>
      <dgm:spPr/>
    </dgm:pt>
    <dgm:pt modelId="{6875E647-5A0D-409B-8CD3-69328C99D018}" type="pres">
      <dgm:prSet presAssocID="{6C28F7D3-0C5D-468C-AC56-89E97A1A2A4B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C476A736-B1EB-49D7-96CE-6305E3AB5BCD}" srcId="{DD6DAC9C-6DB0-417C-A76D-5197182569D6}" destId="{6C28F7D3-0C5D-468C-AC56-89E97A1A2A4B}" srcOrd="9" destOrd="0" parTransId="{AE6B391A-E294-4EFC-9C9F-DE43030982BD}" sibTransId="{30A59B10-2E30-4191-8E2B-A786A3B160AC}"/>
    <dgm:cxn modelId="{907AFC3D-EE94-4098-8290-6EB95D2D52A8}" srcId="{DD6DAC9C-6DB0-417C-A76D-5197182569D6}" destId="{3BEA1C53-F1CC-49AC-84EC-59E2535F10B2}" srcOrd="3" destOrd="0" parTransId="{5F75DBC1-36A9-4694-A980-2B6B546A22C5}" sibTransId="{896E8C21-3FD3-415A-A7D5-022314EE786A}"/>
    <dgm:cxn modelId="{BC2B6D43-6ABD-4333-8B6D-50BB85B3A8AC}" srcId="{DD6DAC9C-6DB0-417C-A76D-5197182569D6}" destId="{932558AB-A1F2-49FA-960C-0B523196D09D}" srcOrd="2" destOrd="0" parTransId="{E2205072-F864-4976-8CB6-73AB336A33D7}" sibTransId="{EDACF9EB-5E9F-40F0-95F8-8158EB23D290}"/>
    <dgm:cxn modelId="{A3801856-96E1-4E6D-95AB-C95DB5BBC4EF}" srcId="{DD6DAC9C-6DB0-417C-A76D-5197182569D6}" destId="{3A36333F-917B-4E8D-95BC-EFF26D33904E}" srcOrd="0" destOrd="0" parTransId="{9B06CE35-BF0C-4398-9F26-58DE79123702}" sibTransId="{17D14348-4725-4E29-ABCE-D4B91563D4B4}"/>
    <dgm:cxn modelId="{F9731D57-3157-46E5-AF7B-5897092FD0DE}" type="presOf" srcId="{53F64FAD-47DF-4D88-B7E0-9C08D821D47F}" destId="{7EE2D38F-E461-4484-A54C-A66148AA7100}" srcOrd="0" destOrd="0" presId="urn:microsoft.com/office/officeart/2018/2/layout/IconLabelList"/>
    <dgm:cxn modelId="{5338B468-A97A-4C21-A183-B3368DCF9EE1}" srcId="{DD6DAC9C-6DB0-417C-A76D-5197182569D6}" destId="{D632BAC7-3113-4A18-8127-78F8DB8C988F}" srcOrd="8" destOrd="0" parTransId="{2E8F0A42-42E4-4485-B55F-9A222B2DE924}" sibTransId="{972A85A9-A023-4048-B642-7503DF4C18A9}"/>
    <dgm:cxn modelId="{5DCC9370-5161-4762-A7F6-B2C5D4169ECE}" type="presOf" srcId="{3B0A36F8-5A91-499F-BF76-A09814381A08}" destId="{4A2FC3AF-9228-4806-B485-D3AFA2D7075B}" srcOrd="0" destOrd="0" presId="urn:microsoft.com/office/officeart/2018/2/layout/IconLabelList"/>
    <dgm:cxn modelId="{190BB572-A8DC-438A-8A88-FED30F476187}" srcId="{DD6DAC9C-6DB0-417C-A76D-5197182569D6}" destId="{D7B0137C-D9A2-421E-8CCC-19677EF276D9}" srcOrd="7" destOrd="0" parTransId="{D90FD3BC-030D-4A6E-809F-93C2BAC70B96}" sibTransId="{D797C2EC-8B6E-4443-B5B8-732DFBD1B1B8}"/>
    <dgm:cxn modelId="{90883376-6B7B-4206-9AD6-DCF83ADA6B2F}" srcId="{DD6DAC9C-6DB0-417C-A76D-5197182569D6}" destId="{452DF1CA-A27B-4881-A2C1-1BBB57929FB9}" srcOrd="1" destOrd="0" parTransId="{12F32973-E01A-439C-97FB-869C05643FF9}" sibTransId="{2B6CE441-0ABB-42E5-A63B-5B70C74A0B66}"/>
    <dgm:cxn modelId="{146EB876-F03D-45EB-BE21-0EAEF3F9E363}" srcId="{DD6DAC9C-6DB0-417C-A76D-5197182569D6}" destId="{3B0A36F8-5A91-499F-BF76-A09814381A08}" srcOrd="4" destOrd="0" parTransId="{066984B9-34FC-4B90-9155-4529C060926C}" sibTransId="{762BCE9A-F6DB-4B17-90CC-C41C70DABAEE}"/>
    <dgm:cxn modelId="{6C5F919F-DDE7-4BDA-8F38-DB466B4CB286}" type="presOf" srcId="{2A6829ED-4F77-4CA1-A987-D26A6B0CB2E4}" destId="{C58890F2-9C7E-48AC-B948-3AC3818140E0}" srcOrd="0" destOrd="0" presId="urn:microsoft.com/office/officeart/2018/2/layout/IconLabelList"/>
    <dgm:cxn modelId="{021ED1A4-6664-40A2-8E9A-54845413C9DE}" type="presOf" srcId="{3BEA1C53-F1CC-49AC-84EC-59E2535F10B2}" destId="{EFDBF064-6F6C-4A12-9913-1C367C3ED1AD}" srcOrd="0" destOrd="0" presId="urn:microsoft.com/office/officeart/2018/2/layout/IconLabelList"/>
    <dgm:cxn modelId="{EE1C4DB7-1C51-4D9C-B2B4-4E70C5FFE984}" type="presOf" srcId="{452DF1CA-A27B-4881-A2C1-1BBB57929FB9}" destId="{D8E7F4A0-0C37-404A-A345-0C0150A84887}" srcOrd="0" destOrd="0" presId="urn:microsoft.com/office/officeart/2018/2/layout/IconLabelList"/>
    <dgm:cxn modelId="{91B7DEB9-B43F-4424-ABB7-119EBCD39D40}" type="presOf" srcId="{3A36333F-917B-4E8D-95BC-EFF26D33904E}" destId="{4D958C3C-5BF6-4F64-9E93-83900E9FEE58}" srcOrd="0" destOrd="0" presId="urn:microsoft.com/office/officeart/2018/2/layout/IconLabelList"/>
    <dgm:cxn modelId="{005D98C5-427A-48A8-A239-8C40349FDB0F}" srcId="{DD6DAC9C-6DB0-417C-A76D-5197182569D6}" destId="{2A6829ED-4F77-4CA1-A987-D26A6B0CB2E4}" srcOrd="6" destOrd="0" parTransId="{CFAD3F5E-3F8D-438F-BB17-748625C37E19}" sibTransId="{E3A73D8D-B099-4401-9254-F9F7969DF452}"/>
    <dgm:cxn modelId="{767C5BCB-4D70-49DB-BD11-2447B5BA9969}" type="presOf" srcId="{DD6DAC9C-6DB0-417C-A76D-5197182569D6}" destId="{93E40CBC-F142-443F-AFF7-760B58BE3C1B}" srcOrd="0" destOrd="0" presId="urn:microsoft.com/office/officeart/2018/2/layout/IconLabelList"/>
    <dgm:cxn modelId="{330474D9-F67C-43B1-AE1C-FCB59E19EA34}" type="presOf" srcId="{D7B0137C-D9A2-421E-8CCC-19677EF276D9}" destId="{A97CE414-552E-453E-9F36-5EC97A706CE0}" srcOrd="0" destOrd="0" presId="urn:microsoft.com/office/officeart/2018/2/layout/IconLabelList"/>
    <dgm:cxn modelId="{7723EFE6-E9E2-4ADC-A6A4-B964BDA03592}" type="presOf" srcId="{932558AB-A1F2-49FA-960C-0B523196D09D}" destId="{E955FFC0-975C-4458-A886-9441EF309E0E}" srcOrd="0" destOrd="0" presId="urn:microsoft.com/office/officeart/2018/2/layout/IconLabelList"/>
    <dgm:cxn modelId="{562859E8-7AC4-4DCC-A83B-695F290F6FDB}" type="presOf" srcId="{6C28F7D3-0C5D-468C-AC56-89E97A1A2A4B}" destId="{6875E647-5A0D-409B-8CD3-69328C99D018}" srcOrd="0" destOrd="0" presId="urn:microsoft.com/office/officeart/2018/2/layout/IconLabelList"/>
    <dgm:cxn modelId="{873B05EB-09F7-48E6-944D-4996BB25820E}" type="presOf" srcId="{D632BAC7-3113-4A18-8127-78F8DB8C988F}" destId="{A526ECFD-26AC-4B66-84C6-D3C1D5032694}" srcOrd="0" destOrd="0" presId="urn:microsoft.com/office/officeart/2018/2/layout/IconLabelList"/>
    <dgm:cxn modelId="{E819BEEC-6E7E-41F3-A6A9-9A1E1B2F8310}" srcId="{DD6DAC9C-6DB0-417C-A76D-5197182569D6}" destId="{53F64FAD-47DF-4D88-B7E0-9C08D821D47F}" srcOrd="5" destOrd="0" parTransId="{52BCF1BF-C55B-4247-85C6-D7FE5720001D}" sibTransId="{4AB9339C-CC07-447E-8C1D-A59C800217E7}"/>
    <dgm:cxn modelId="{B81C5294-C262-4032-A789-6BEC075CFD43}" type="presParOf" srcId="{93E40CBC-F142-443F-AFF7-760B58BE3C1B}" destId="{486A32BD-61ED-401C-96E6-7E075263EF52}" srcOrd="0" destOrd="0" presId="urn:microsoft.com/office/officeart/2018/2/layout/IconLabelList"/>
    <dgm:cxn modelId="{88EB6205-4450-41E7-945D-9D912BA9F0C3}" type="presParOf" srcId="{486A32BD-61ED-401C-96E6-7E075263EF52}" destId="{7BA20E82-58FE-4C02-A006-BE1EE04019FF}" srcOrd="0" destOrd="0" presId="urn:microsoft.com/office/officeart/2018/2/layout/IconLabelList"/>
    <dgm:cxn modelId="{610E37AE-50AC-483A-AB97-DFAC09379473}" type="presParOf" srcId="{486A32BD-61ED-401C-96E6-7E075263EF52}" destId="{33F3BA4A-EBC5-498B-803A-D0BF27D62E77}" srcOrd="1" destOrd="0" presId="urn:microsoft.com/office/officeart/2018/2/layout/IconLabelList"/>
    <dgm:cxn modelId="{CDEF91BA-8117-420A-909B-B04A778AF230}" type="presParOf" srcId="{486A32BD-61ED-401C-96E6-7E075263EF52}" destId="{4D958C3C-5BF6-4F64-9E93-83900E9FEE58}" srcOrd="2" destOrd="0" presId="urn:microsoft.com/office/officeart/2018/2/layout/IconLabelList"/>
    <dgm:cxn modelId="{8F195138-BCC0-445F-8BC2-59985843C17C}" type="presParOf" srcId="{93E40CBC-F142-443F-AFF7-760B58BE3C1B}" destId="{0D4EB4EF-99B3-41F2-8F26-122A8C60D7EA}" srcOrd="1" destOrd="0" presId="urn:microsoft.com/office/officeart/2018/2/layout/IconLabelList"/>
    <dgm:cxn modelId="{4087389E-3E18-439A-B06B-CE00841AE242}" type="presParOf" srcId="{93E40CBC-F142-443F-AFF7-760B58BE3C1B}" destId="{D5ECFA1C-1D55-4C3A-BE6D-041E8223ACAC}" srcOrd="2" destOrd="0" presId="urn:microsoft.com/office/officeart/2018/2/layout/IconLabelList"/>
    <dgm:cxn modelId="{CAF9C28B-5714-4C69-BB87-C1C65EE9408F}" type="presParOf" srcId="{D5ECFA1C-1D55-4C3A-BE6D-041E8223ACAC}" destId="{CEF92B20-A048-4FCD-A719-5EDB5DC44697}" srcOrd="0" destOrd="0" presId="urn:microsoft.com/office/officeart/2018/2/layout/IconLabelList"/>
    <dgm:cxn modelId="{05C0D277-AE1C-4E1C-9BB1-003F89FC6808}" type="presParOf" srcId="{D5ECFA1C-1D55-4C3A-BE6D-041E8223ACAC}" destId="{233F6B3B-75AB-4606-929C-9CC4EDF682CD}" srcOrd="1" destOrd="0" presId="urn:microsoft.com/office/officeart/2018/2/layout/IconLabelList"/>
    <dgm:cxn modelId="{FBBCD5C6-5B38-4772-8774-ECF773B126B0}" type="presParOf" srcId="{D5ECFA1C-1D55-4C3A-BE6D-041E8223ACAC}" destId="{D8E7F4A0-0C37-404A-A345-0C0150A84887}" srcOrd="2" destOrd="0" presId="urn:microsoft.com/office/officeart/2018/2/layout/IconLabelList"/>
    <dgm:cxn modelId="{AF206387-5228-4213-8EEF-85D0E5602B2E}" type="presParOf" srcId="{93E40CBC-F142-443F-AFF7-760B58BE3C1B}" destId="{0988A47F-86D9-4247-9599-9583F15F6EA3}" srcOrd="3" destOrd="0" presId="urn:microsoft.com/office/officeart/2018/2/layout/IconLabelList"/>
    <dgm:cxn modelId="{AA629D37-6E5C-499D-ADB5-7E504AEF4FC0}" type="presParOf" srcId="{93E40CBC-F142-443F-AFF7-760B58BE3C1B}" destId="{31742756-2AD7-49D6-8AFC-3A424F9BEE76}" srcOrd="4" destOrd="0" presId="urn:microsoft.com/office/officeart/2018/2/layout/IconLabelList"/>
    <dgm:cxn modelId="{2C779BC4-F104-472D-94D0-72BF9EE1FA4C}" type="presParOf" srcId="{31742756-2AD7-49D6-8AFC-3A424F9BEE76}" destId="{19A04B13-C781-42CF-A271-667774C1FCD5}" srcOrd="0" destOrd="0" presId="urn:microsoft.com/office/officeart/2018/2/layout/IconLabelList"/>
    <dgm:cxn modelId="{C7B8DE45-3243-411C-8B8B-D6E54DDA67C8}" type="presParOf" srcId="{31742756-2AD7-49D6-8AFC-3A424F9BEE76}" destId="{B75FB04F-0A13-4876-8747-22D40FED435F}" srcOrd="1" destOrd="0" presId="urn:microsoft.com/office/officeart/2018/2/layout/IconLabelList"/>
    <dgm:cxn modelId="{C5E6BB46-3554-4826-A1E4-3DB5F015DFDC}" type="presParOf" srcId="{31742756-2AD7-49D6-8AFC-3A424F9BEE76}" destId="{E955FFC0-975C-4458-A886-9441EF309E0E}" srcOrd="2" destOrd="0" presId="urn:microsoft.com/office/officeart/2018/2/layout/IconLabelList"/>
    <dgm:cxn modelId="{0DFCC056-BE9C-4903-A7CC-42335301FA7F}" type="presParOf" srcId="{93E40CBC-F142-443F-AFF7-760B58BE3C1B}" destId="{CB5EDDC5-9BE1-4519-AF46-ACB85D9DB65B}" srcOrd="5" destOrd="0" presId="urn:microsoft.com/office/officeart/2018/2/layout/IconLabelList"/>
    <dgm:cxn modelId="{BA1B1F4E-185F-40D4-A6D3-F52BF8514DFC}" type="presParOf" srcId="{93E40CBC-F142-443F-AFF7-760B58BE3C1B}" destId="{66D15840-2DD7-4873-8279-26A609516ECC}" srcOrd="6" destOrd="0" presId="urn:microsoft.com/office/officeart/2018/2/layout/IconLabelList"/>
    <dgm:cxn modelId="{4B517B55-3AC6-4C7F-A419-CB8309AC5179}" type="presParOf" srcId="{66D15840-2DD7-4873-8279-26A609516ECC}" destId="{0594A620-D3E6-4760-B115-D16454FED690}" srcOrd="0" destOrd="0" presId="urn:microsoft.com/office/officeart/2018/2/layout/IconLabelList"/>
    <dgm:cxn modelId="{F5EBA984-63C9-4F62-8CDA-D27DDF7393ED}" type="presParOf" srcId="{66D15840-2DD7-4873-8279-26A609516ECC}" destId="{AD0A232E-D1B4-474D-B69B-8A4CD1DEE470}" srcOrd="1" destOrd="0" presId="urn:microsoft.com/office/officeart/2018/2/layout/IconLabelList"/>
    <dgm:cxn modelId="{BF7A56C0-FAC1-462B-A573-5A5D05C1DD22}" type="presParOf" srcId="{66D15840-2DD7-4873-8279-26A609516ECC}" destId="{EFDBF064-6F6C-4A12-9913-1C367C3ED1AD}" srcOrd="2" destOrd="0" presId="urn:microsoft.com/office/officeart/2018/2/layout/IconLabelList"/>
    <dgm:cxn modelId="{37D2E6FF-E09C-4643-8E3E-D576E0BAE35E}" type="presParOf" srcId="{93E40CBC-F142-443F-AFF7-760B58BE3C1B}" destId="{EAA14ADE-410C-4F24-BF44-FBE02BE4EC5B}" srcOrd="7" destOrd="0" presId="urn:microsoft.com/office/officeart/2018/2/layout/IconLabelList"/>
    <dgm:cxn modelId="{42A2621C-2155-4075-BBD9-C7C9A8470E2C}" type="presParOf" srcId="{93E40CBC-F142-443F-AFF7-760B58BE3C1B}" destId="{EEE08E10-8147-495C-A5D4-4C7658D2EBD9}" srcOrd="8" destOrd="0" presId="urn:microsoft.com/office/officeart/2018/2/layout/IconLabelList"/>
    <dgm:cxn modelId="{34852E0E-CA0D-440A-BB32-FDD107FC27F8}" type="presParOf" srcId="{EEE08E10-8147-495C-A5D4-4C7658D2EBD9}" destId="{6C99FE82-9E1D-4B3C-AEE3-A71AACE6B706}" srcOrd="0" destOrd="0" presId="urn:microsoft.com/office/officeart/2018/2/layout/IconLabelList"/>
    <dgm:cxn modelId="{CD53F1CD-B76C-4183-ADEB-212B8CD781D0}" type="presParOf" srcId="{EEE08E10-8147-495C-A5D4-4C7658D2EBD9}" destId="{67F33D19-ABDD-4065-B185-0D808B8A3ED5}" srcOrd="1" destOrd="0" presId="urn:microsoft.com/office/officeart/2018/2/layout/IconLabelList"/>
    <dgm:cxn modelId="{93C85C70-EB6F-4278-A4C4-A55ABFE33299}" type="presParOf" srcId="{EEE08E10-8147-495C-A5D4-4C7658D2EBD9}" destId="{4A2FC3AF-9228-4806-B485-D3AFA2D7075B}" srcOrd="2" destOrd="0" presId="urn:microsoft.com/office/officeart/2018/2/layout/IconLabelList"/>
    <dgm:cxn modelId="{4F4E1B13-697C-4521-9E5C-2E67BBC7B0CD}" type="presParOf" srcId="{93E40CBC-F142-443F-AFF7-760B58BE3C1B}" destId="{5BEB1EA2-41DB-4FB7-97AA-88C2E472D385}" srcOrd="9" destOrd="0" presId="urn:microsoft.com/office/officeart/2018/2/layout/IconLabelList"/>
    <dgm:cxn modelId="{EDBF4A96-CAEB-4808-919F-9D3E64FE1561}" type="presParOf" srcId="{93E40CBC-F142-443F-AFF7-760B58BE3C1B}" destId="{EB6274CC-E3A7-4BF3-8133-8FF17B8D3120}" srcOrd="10" destOrd="0" presId="urn:microsoft.com/office/officeart/2018/2/layout/IconLabelList"/>
    <dgm:cxn modelId="{1AE7526F-7198-41F9-88CF-74E5BD8723D6}" type="presParOf" srcId="{EB6274CC-E3A7-4BF3-8133-8FF17B8D3120}" destId="{800C744C-5084-48C7-9F96-E4E237C763C8}" srcOrd="0" destOrd="0" presId="urn:microsoft.com/office/officeart/2018/2/layout/IconLabelList"/>
    <dgm:cxn modelId="{645EDC24-3D64-4F7D-9304-9B8CCE2FEE09}" type="presParOf" srcId="{EB6274CC-E3A7-4BF3-8133-8FF17B8D3120}" destId="{363BE98A-FB07-4187-8A80-612996DF8B73}" srcOrd="1" destOrd="0" presId="urn:microsoft.com/office/officeart/2018/2/layout/IconLabelList"/>
    <dgm:cxn modelId="{E1E1004B-315F-4517-9D3F-FE0E004463D3}" type="presParOf" srcId="{EB6274CC-E3A7-4BF3-8133-8FF17B8D3120}" destId="{7EE2D38F-E461-4484-A54C-A66148AA7100}" srcOrd="2" destOrd="0" presId="urn:microsoft.com/office/officeart/2018/2/layout/IconLabelList"/>
    <dgm:cxn modelId="{FC6A3E22-185E-4E3C-90A0-C85ACEC669D4}" type="presParOf" srcId="{93E40CBC-F142-443F-AFF7-760B58BE3C1B}" destId="{831F7485-9DB5-4A90-B316-124AD9724FBC}" srcOrd="11" destOrd="0" presId="urn:microsoft.com/office/officeart/2018/2/layout/IconLabelList"/>
    <dgm:cxn modelId="{AF27CDD3-11CA-48A5-9CBB-1A0EC31C1286}" type="presParOf" srcId="{93E40CBC-F142-443F-AFF7-760B58BE3C1B}" destId="{9039F636-7790-4F30-B7AB-794C25EE7E1C}" srcOrd="12" destOrd="0" presId="urn:microsoft.com/office/officeart/2018/2/layout/IconLabelList"/>
    <dgm:cxn modelId="{AC58DEF3-5572-40BE-ACA2-6E7C01EC2F0A}" type="presParOf" srcId="{9039F636-7790-4F30-B7AB-794C25EE7E1C}" destId="{4F22FC87-0420-4102-8398-3FB0BC91E85E}" srcOrd="0" destOrd="0" presId="urn:microsoft.com/office/officeart/2018/2/layout/IconLabelList"/>
    <dgm:cxn modelId="{6DEC3D22-4A0C-4BAD-90D0-ED8FBFB6D631}" type="presParOf" srcId="{9039F636-7790-4F30-B7AB-794C25EE7E1C}" destId="{CBA6A855-ECFD-48B0-B974-F76F1F8786B8}" srcOrd="1" destOrd="0" presId="urn:microsoft.com/office/officeart/2018/2/layout/IconLabelList"/>
    <dgm:cxn modelId="{370A640D-258A-4E8A-9DA9-5D7757E86E84}" type="presParOf" srcId="{9039F636-7790-4F30-B7AB-794C25EE7E1C}" destId="{C58890F2-9C7E-48AC-B948-3AC3818140E0}" srcOrd="2" destOrd="0" presId="urn:microsoft.com/office/officeart/2018/2/layout/IconLabelList"/>
    <dgm:cxn modelId="{2F0FF36E-E8CD-4194-8FF0-61D0F77FF9DC}" type="presParOf" srcId="{93E40CBC-F142-443F-AFF7-760B58BE3C1B}" destId="{60393349-F5EF-4F1E-8596-C30034A3E64A}" srcOrd="13" destOrd="0" presId="urn:microsoft.com/office/officeart/2018/2/layout/IconLabelList"/>
    <dgm:cxn modelId="{1B9E2254-1EE9-494F-9F76-C0B236D6E6DB}" type="presParOf" srcId="{93E40CBC-F142-443F-AFF7-760B58BE3C1B}" destId="{6CE94AFC-6C1E-433E-AF92-289246B1E0DE}" srcOrd="14" destOrd="0" presId="urn:microsoft.com/office/officeart/2018/2/layout/IconLabelList"/>
    <dgm:cxn modelId="{AF3DD458-D222-4321-B8BA-BAA44EE19308}" type="presParOf" srcId="{6CE94AFC-6C1E-433E-AF92-289246B1E0DE}" destId="{33AFC140-7DA1-42F3-9F8F-575C942DFC3B}" srcOrd="0" destOrd="0" presId="urn:microsoft.com/office/officeart/2018/2/layout/IconLabelList"/>
    <dgm:cxn modelId="{905188A7-516D-4AF3-AC1E-312C05618CAF}" type="presParOf" srcId="{6CE94AFC-6C1E-433E-AF92-289246B1E0DE}" destId="{7C65149A-5093-45EA-8662-4C6030EB240D}" srcOrd="1" destOrd="0" presId="urn:microsoft.com/office/officeart/2018/2/layout/IconLabelList"/>
    <dgm:cxn modelId="{2E176894-FB07-4036-9F21-761B3F43DFEF}" type="presParOf" srcId="{6CE94AFC-6C1E-433E-AF92-289246B1E0DE}" destId="{A97CE414-552E-453E-9F36-5EC97A706CE0}" srcOrd="2" destOrd="0" presId="urn:microsoft.com/office/officeart/2018/2/layout/IconLabelList"/>
    <dgm:cxn modelId="{5B52EF46-AB57-45F8-A06E-8A558A827037}" type="presParOf" srcId="{93E40CBC-F142-443F-AFF7-760B58BE3C1B}" destId="{E489C2B7-BC2C-49BC-A6F7-6E8C795F84FA}" srcOrd="15" destOrd="0" presId="urn:microsoft.com/office/officeart/2018/2/layout/IconLabelList"/>
    <dgm:cxn modelId="{B64C234D-F430-4E52-A50E-A7214218F402}" type="presParOf" srcId="{93E40CBC-F142-443F-AFF7-760B58BE3C1B}" destId="{E5775607-B31A-45D0-828E-0CB6041EA773}" srcOrd="16" destOrd="0" presId="urn:microsoft.com/office/officeart/2018/2/layout/IconLabelList"/>
    <dgm:cxn modelId="{897A42B7-EE19-43BD-B360-7F05BDD946AD}" type="presParOf" srcId="{E5775607-B31A-45D0-828E-0CB6041EA773}" destId="{B0A37283-A192-429A-883C-1201368913F9}" srcOrd="0" destOrd="0" presId="urn:microsoft.com/office/officeart/2018/2/layout/IconLabelList"/>
    <dgm:cxn modelId="{A7E83881-A9C8-46AD-AB73-F6863E7798BD}" type="presParOf" srcId="{E5775607-B31A-45D0-828E-0CB6041EA773}" destId="{3CAF1D61-96DF-4D6D-AB8A-A97705B288D9}" srcOrd="1" destOrd="0" presId="urn:microsoft.com/office/officeart/2018/2/layout/IconLabelList"/>
    <dgm:cxn modelId="{F4AECF37-A257-4849-B8E7-4769FB0972D3}" type="presParOf" srcId="{E5775607-B31A-45D0-828E-0CB6041EA773}" destId="{A526ECFD-26AC-4B66-84C6-D3C1D5032694}" srcOrd="2" destOrd="0" presId="urn:microsoft.com/office/officeart/2018/2/layout/IconLabelList"/>
    <dgm:cxn modelId="{BF51105D-54EF-4CCE-BBEE-8A0532290FBE}" type="presParOf" srcId="{93E40CBC-F142-443F-AFF7-760B58BE3C1B}" destId="{AA1F6BA8-415D-448C-8160-7BB44679DD55}" srcOrd="17" destOrd="0" presId="urn:microsoft.com/office/officeart/2018/2/layout/IconLabelList"/>
    <dgm:cxn modelId="{BCEE3A4F-4EE6-4705-8791-BEBFE46F1816}" type="presParOf" srcId="{93E40CBC-F142-443F-AFF7-760B58BE3C1B}" destId="{C4EAEC9C-A6E7-40E6-9A39-710D00B5C3E8}" srcOrd="18" destOrd="0" presId="urn:microsoft.com/office/officeart/2018/2/layout/IconLabelList"/>
    <dgm:cxn modelId="{29F78587-E8FD-4122-8369-B5CC1DC953F1}" type="presParOf" srcId="{C4EAEC9C-A6E7-40E6-9A39-710D00B5C3E8}" destId="{311E2B80-12C9-4927-B4D9-B391A582DF2D}" srcOrd="0" destOrd="0" presId="urn:microsoft.com/office/officeart/2018/2/layout/IconLabelList"/>
    <dgm:cxn modelId="{59EFA4EA-084D-4E64-AE55-E7A6B4867891}" type="presParOf" srcId="{C4EAEC9C-A6E7-40E6-9A39-710D00B5C3E8}" destId="{456295E1-9166-4838-9D8B-0B73B264DBA3}" srcOrd="1" destOrd="0" presId="urn:microsoft.com/office/officeart/2018/2/layout/IconLabelList"/>
    <dgm:cxn modelId="{21A0967E-2B17-47DC-AA49-EBB42B13DCC2}" type="presParOf" srcId="{C4EAEC9C-A6E7-40E6-9A39-710D00B5C3E8}" destId="{6875E647-5A0D-409B-8CD3-69328C99D0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95288-D223-4193-AE09-77374F7EB89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90089FB-53B4-40E3-9E2A-3C10EAD887C7}">
      <dgm:prSet phldrT="[Tekst]"/>
      <dgm:spPr/>
      <dgm:t>
        <a:bodyPr/>
        <a:lstStyle/>
        <a:p>
          <a:r>
            <a:rPr lang="pl-PL" dirty="0" err="1"/>
            <a:t>IWebDriver</a:t>
          </a:r>
          <a:endParaRPr lang="pl-PL" dirty="0"/>
        </a:p>
      </dgm:t>
    </dgm:pt>
    <dgm:pt modelId="{02EC9187-FACA-4351-B84F-88B2E5F004EF}" type="parTrans" cxnId="{3D4ACBFF-15A6-4111-9782-5BBB04BF20FB}">
      <dgm:prSet/>
      <dgm:spPr/>
      <dgm:t>
        <a:bodyPr/>
        <a:lstStyle/>
        <a:p>
          <a:endParaRPr lang="pl-PL"/>
        </a:p>
      </dgm:t>
    </dgm:pt>
    <dgm:pt modelId="{3507A0B9-9F60-49C2-8991-7DED7FADF140}" type="sibTrans" cxnId="{3D4ACBFF-15A6-4111-9782-5BBB04BF20FB}">
      <dgm:prSet/>
      <dgm:spPr/>
      <dgm:t>
        <a:bodyPr/>
        <a:lstStyle/>
        <a:p>
          <a:endParaRPr lang="pl-PL"/>
        </a:p>
      </dgm:t>
    </dgm:pt>
    <dgm:pt modelId="{B1AD25E0-FBA0-4417-9B59-476EC8AF41B8}">
      <dgm:prSet phldrT="[Tekst]"/>
      <dgm:spPr/>
      <dgm:t>
        <a:bodyPr/>
        <a:lstStyle/>
        <a:p>
          <a:r>
            <a:rPr lang="pl-PL" dirty="0"/>
            <a:t>Nawigowanie po stronie</a:t>
          </a:r>
        </a:p>
      </dgm:t>
    </dgm:pt>
    <dgm:pt modelId="{C3F24B60-05B8-4C61-A76F-C38629807437}" type="parTrans" cxnId="{72E60989-48CC-45EE-96CE-75A17E1C3FCE}">
      <dgm:prSet/>
      <dgm:spPr/>
      <dgm:t>
        <a:bodyPr/>
        <a:lstStyle/>
        <a:p>
          <a:endParaRPr lang="pl-PL"/>
        </a:p>
      </dgm:t>
    </dgm:pt>
    <dgm:pt modelId="{ACBD2236-FE88-4D4C-BFB1-3C2F1391D879}" type="sibTrans" cxnId="{72E60989-48CC-45EE-96CE-75A17E1C3FCE}">
      <dgm:prSet/>
      <dgm:spPr/>
      <dgm:t>
        <a:bodyPr/>
        <a:lstStyle/>
        <a:p>
          <a:endParaRPr lang="pl-PL"/>
        </a:p>
      </dgm:t>
    </dgm:pt>
    <dgm:pt modelId="{EAF4C196-1903-434B-AFD8-ED2625574224}">
      <dgm:prSet phldrT="[Tekst]"/>
      <dgm:spPr/>
      <dgm:t>
        <a:bodyPr/>
        <a:lstStyle/>
        <a:p>
          <a:r>
            <a:rPr lang="pl-PL" dirty="0"/>
            <a:t>Lokator</a:t>
          </a:r>
        </a:p>
      </dgm:t>
    </dgm:pt>
    <dgm:pt modelId="{CD65528B-0969-4FDC-9A45-32AC5B2EC2C6}" type="parTrans" cxnId="{920FCC79-5FCD-44E4-8E1E-CF4E0FA9D265}">
      <dgm:prSet/>
      <dgm:spPr/>
      <dgm:t>
        <a:bodyPr/>
        <a:lstStyle/>
        <a:p>
          <a:endParaRPr lang="pl-PL"/>
        </a:p>
      </dgm:t>
    </dgm:pt>
    <dgm:pt modelId="{A4CBCCFB-D7A8-4832-A297-6C89F32B2CF5}" type="sibTrans" cxnId="{920FCC79-5FCD-44E4-8E1E-CF4E0FA9D265}">
      <dgm:prSet/>
      <dgm:spPr/>
      <dgm:t>
        <a:bodyPr/>
        <a:lstStyle/>
        <a:p>
          <a:endParaRPr lang="pl-PL"/>
        </a:p>
      </dgm:t>
    </dgm:pt>
    <dgm:pt modelId="{98C0285D-C32A-4213-951E-2CEC7AA38FC2}">
      <dgm:prSet phldrT="[Tekst]"/>
      <dgm:spPr/>
      <dgm:t>
        <a:bodyPr/>
        <a:lstStyle/>
        <a:p>
          <a:r>
            <a:rPr lang="pl-PL" dirty="0" err="1"/>
            <a:t>IWebElement</a:t>
          </a:r>
          <a:endParaRPr lang="pl-PL" dirty="0"/>
        </a:p>
      </dgm:t>
    </dgm:pt>
    <dgm:pt modelId="{FA10E19D-D259-4290-8C8C-7C33420ECC4C}" type="parTrans" cxnId="{DB18296F-2DC7-41E2-BD32-8E9B5A033206}">
      <dgm:prSet/>
      <dgm:spPr/>
      <dgm:t>
        <a:bodyPr/>
        <a:lstStyle/>
        <a:p>
          <a:endParaRPr lang="pl-PL"/>
        </a:p>
      </dgm:t>
    </dgm:pt>
    <dgm:pt modelId="{BD41D28E-DCEA-47B4-BE57-7F9329369788}" type="sibTrans" cxnId="{DB18296F-2DC7-41E2-BD32-8E9B5A033206}">
      <dgm:prSet/>
      <dgm:spPr/>
      <dgm:t>
        <a:bodyPr/>
        <a:lstStyle/>
        <a:p>
          <a:endParaRPr lang="pl-PL"/>
        </a:p>
      </dgm:t>
    </dgm:pt>
    <dgm:pt modelId="{C6462106-73C2-4E30-AF28-935AC0F70968}">
      <dgm:prSet phldrT="[Tekst]"/>
      <dgm:spPr/>
      <dgm:t>
        <a:bodyPr/>
        <a:lstStyle/>
        <a:p>
          <a:r>
            <a:rPr lang="pl-PL" dirty="0"/>
            <a:t>Synchronizacja</a:t>
          </a:r>
        </a:p>
      </dgm:t>
    </dgm:pt>
    <dgm:pt modelId="{04D5C593-283A-4F0E-AA5B-1734BC1AB9B0}" type="parTrans" cxnId="{B30C5F69-E171-4714-8C96-5420FBE2BC39}">
      <dgm:prSet/>
      <dgm:spPr/>
      <dgm:t>
        <a:bodyPr/>
        <a:lstStyle/>
        <a:p>
          <a:endParaRPr lang="pl-PL"/>
        </a:p>
      </dgm:t>
    </dgm:pt>
    <dgm:pt modelId="{1F9C4424-1739-4502-8A82-8988B0AF0595}" type="sibTrans" cxnId="{B30C5F69-E171-4714-8C96-5420FBE2BC39}">
      <dgm:prSet/>
      <dgm:spPr/>
      <dgm:t>
        <a:bodyPr/>
        <a:lstStyle/>
        <a:p>
          <a:endParaRPr lang="pl-PL"/>
        </a:p>
      </dgm:t>
    </dgm:pt>
    <dgm:pt modelId="{AC033989-DE85-4D3F-BBCE-1317B4B24FE8}">
      <dgm:prSet phldrT="[Tekst]"/>
      <dgm:spPr/>
      <dgm:t>
        <a:bodyPr/>
        <a:lstStyle/>
        <a:p>
          <a:r>
            <a:rPr lang="pl-PL" dirty="0" err="1"/>
            <a:t>Page</a:t>
          </a:r>
          <a:r>
            <a:rPr lang="pl-PL" dirty="0"/>
            <a:t> Object Model</a:t>
          </a:r>
        </a:p>
      </dgm:t>
    </dgm:pt>
    <dgm:pt modelId="{71F00945-48FE-4559-943E-53A07C138353}" type="parTrans" cxnId="{B57117D4-2F81-4833-91B7-10D509220341}">
      <dgm:prSet/>
      <dgm:spPr/>
      <dgm:t>
        <a:bodyPr/>
        <a:lstStyle/>
        <a:p>
          <a:endParaRPr lang="pl-PL"/>
        </a:p>
      </dgm:t>
    </dgm:pt>
    <dgm:pt modelId="{54291DA0-FBBA-42AB-8516-4C7F7638F184}" type="sibTrans" cxnId="{B57117D4-2F81-4833-91B7-10D509220341}">
      <dgm:prSet/>
      <dgm:spPr/>
      <dgm:t>
        <a:bodyPr/>
        <a:lstStyle/>
        <a:p>
          <a:endParaRPr lang="pl-PL"/>
        </a:p>
      </dgm:t>
    </dgm:pt>
    <dgm:pt modelId="{C71D6662-F526-494F-9D35-5C4EC22F500B}">
      <dgm:prSet phldrT="[Tekst]"/>
      <dgm:spPr/>
      <dgm:t>
        <a:bodyPr/>
        <a:lstStyle/>
        <a:p>
          <a:r>
            <a:rPr lang="pl-PL" dirty="0"/>
            <a:t>Dane do testów </a:t>
          </a:r>
        </a:p>
      </dgm:t>
    </dgm:pt>
    <dgm:pt modelId="{A52D07C6-0A64-4083-84FB-AC89EF6A3ECB}" type="parTrans" cxnId="{C2AA07E5-DF64-464F-A6A2-A82583144EBA}">
      <dgm:prSet/>
      <dgm:spPr/>
      <dgm:t>
        <a:bodyPr/>
        <a:lstStyle/>
        <a:p>
          <a:endParaRPr lang="pl-PL"/>
        </a:p>
      </dgm:t>
    </dgm:pt>
    <dgm:pt modelId="{87FFD8BF-D047-4322-8811-9260291C34DA}" type="sibTrans" cxnId="{C2AA07E5-DF64-464F-A6A2-A82583144EBA}">
      <dgm:prSet/>
      <dgm:spPr/>
      <dgm:t>
        <a:bodyPr/>
        <a:lstStyle/>
        <a:p>
          <a:endParaRPr lang="pl-PL"/>
        </a:p>
      </dgm:t>
    </dgm:pt>
    <dgm:pt modelId="{D7CBB491-C215-44BA-8352-F35453442267}" type="pres">
      <dgm:prSet presAssocID="{F5595288-D223-4193-AE09-77374F7EB89A}" presName="CompostProcess" presStyleCnt="0">
        <dgm:presLayoutVars>
          <dgm:dir/>
          <dgm:resizeHandles val="exact"/>
        </dgm:presLayoutVars>
      </dgm:prSet>
      <dgm:spPr/>
    </dgm:pt>
    <dgm:pt modelId="{4E6039E3-5018-419A-8C9F-847B02C628DC}" type="pres">
      <dgm:prSet presAssocID="{F5595288-D223-4193-AE09-77374F7EB89A}" presName="arrow" presStyleLbl="bgShp" presStyleIdx="0" presStyleCnt="1"/>
      <dgm:spPr/>
    </dgm:pt>
    <dgm:pt modelId="{DFC1FCEF-C54E-419F-B028-593A9B262135}" type="pres">
      <dgm:prSet presAssocID="{F5595288-D223-4193-AE09-77374F7EB89A}" presName="linearProcess" presStyleCnt="0"/>
      <dgm:spPr/>
    </dgm:pt>
    <dgm:pt modelId="{DCA1C8A7-1F7D-4AB3-8801-EED1CC9E793E}" type="pres">
      <dgm:prSet presAssocID="{D90089FB-53B4-40E3-9E2A-3C10EAD887C7}" presName="textNode" presStyleLbl="node1" presStyleIdx="0" presStyleCnt="7">
        <dgm:presLayoutVars>
          <dgm:bulletEnabled val="1"/>
        </dgm:presLayoutVars>
      </dgm:prSet>
      <dgm:spPr/>
    </dgm:pt>
    <dgm:pt modelId="{3B862906-3136-48D6-9F72-127505144870}" type="pres">
      <dgm:prSet presAssocID="{3507A0B9-9F60-49C2-8991-7DED7FADF140}" presName="sibTrans" presStyleCnt="0"/>
      <dgm:spPr/>
    </dgm:pt>
    <dgm:pt modelId="{2989289D-B78D-4A6C-91D0-CC1CE7770E9F}" type="pres">
      <dgm:prSet presAssocID="{B1AD25E0-FBA0-4417-9B59-476EC8AF41B8}" presName="textNode" presStyleLbl="node1" presStyleIdx="1" presStyleCnt="7">
        <dgm:presLayoutVars>
          <dgm:bulletEnabled val="1"/>
        </dgm:presLayoutVars>
      </dgm:prSet>
      <dgm:spPr/>
    </dgm:pt>
    <dgm:pt modelId="{E9F88FAA-ED1F-4A40-B22D-BF135AD97100}" type="pres">
      <dgm:prSet presAssocID="{ACBD2236-FE88-4D4C-BFB1-3C2F1391D879}" presName="sibTrans" presStyleCnt="0"/>
      <dgm:spPr/>
    </dgm:pt>
    <dgm:pt modelId="{205149E5-9401-49C6-A95F-0C20921DFC23}" type="pres">
      <dgm:prSet presAssocID="{EAF4C196-1903-434B-AFD8-ED2625574224}" presName="textNode" presStyleLbl="node1" presStyleIdx="2" presStyleCnt="7">
        <dgm:presLayoutVars>
          <dgm:bulletEnabled val="1"/>
        </dgm:presLayoutVars>
      </dgm:prSet>
      <dgm:spPr/>
    </dgm:pt>
    <dgm:pt modelId="{7AB73D5F-F41F-414C-B078-F907FD231477}" type="pres">
      <dgm:prSet presAssocID="{A4CBCCFB-D7A8-4832-A297-6C89F32B2CF5}" presName="sibTrans" presStyleCnt="0"/>
      <dgm:spPr/>
    </dgm:pt>
    <dgm:pt modelId="{70013668-35DD-4DDA-A9CE-B30C26545AD7}" type="pres">
      <dgm:prSet presAssocID="{98C0285D-C32A-4213-951E-2CEC7AA38FC2}" presName="textNode" presStyleLbl="node1" presStyleIdx="3" presStyleCnt="7">
        <dgm:presLayoutVars>
          <dgm:bulletEnabled val="1"/>
        </dgm:presLayoutVars>
      </dgm:prSet>
      <dgm:spPr/>
    </dgm:pt>
    <dgm:pt modelId="{8B66226E-4398-4A3A-AE60-C02376F1B2DD}" type="pres">
      <dgm:prSet presAssocID="{BD41D28E-DCEA-47B4-BE57-7F9329369788}" presName="sibTrans" presStyleCnt="0"/>
      <dgm:spPr/>
    </dgm:pt>
    <dgm:pt modelId="{B333FA58-EDEB-4521-92A0-7C7F02F738BB}" type="pres">
      <dgm:prSet presAssocID="{C6462106-73C2-4E30-AF28-935AC0F70968}" presName="textNode" presStyleLbl="node1" presStyleIdx="4" presStyleCnt="7">
        <dgm:presLayoutVars>
          <dgm:bulletEnabled val="1"/>
        </dgm:presLayoutVars>
      </dgm:prSet>
      <dgm:spPr/>
    </dgm:pt>
    <dgm:pt modelId="{5C1114EF-3778-4903-B994-9674C9FE504D}" type="pres">
      <dgm:prSet presAssocID="{1F9C4424-1739-4502-8A82-8988B0AF0595}" presName="sibTrans" presStyleCnt="0"/>
      <dgm:spPr/>
    </dgm:pt>
    <dgm:pt modelId="{EF5296B8-4809-4B45-A866-D59ACBCA799D}" type="pres">
      <dgm:prSet presAssocID="{AC033989-DE85-4D3F-BBCE-1317B4B24FE8}" presName="textNode" presStyleLbl="node1" presStyleIdx="5" presStyleCnt="7">
        <dgm:presLayoutVars>
          <dgm:bulletEnabled val="1"/>
        </dgm:presLayoutVars>
      </dgm:prSet>
      <dgm:spPr/>
    </dgm:pt>
    <dgm:pt modelId="{BB620054-0081-4057-98F2-C129A1E486AE}" type="pres">
      <dgm:prSet presAssocID="{54291DA0-FBBA-42AB-8516-4C7F7638F184}" presName="sibTrans" presStyleCnt="0"/>
      <dgm:spPr/>
    </dgm:pt>
    <dgm:pt modelId="{8A4E32A2-3E14-435F-A917-49CA8A4DE707}" type="pres">
      <dgm:prSet presAssocID="{C71D6662-F526-494F-9D35-5C4EC22F500B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D75AF421-99FD-4797-B744-192DDC3AB764}" type="presOf" srcId="{EAF4C196-1903-434B-AFD8-ED2625574224}" destId="{205149E5-9401-49C6-A95F-0C20921DFC23}" srcOrd="0" destOrd="0" presId="urn:microsoft.com/office/officeart/2005/8/layout/hProcess9"/>
    <dgm:cxn modelId="{3325F645-79FA-4778-AD40-276D2E662994}" type="presOf" srcId="{B1AD25E0-FBA0-4417-9B59-476EC8AF41B8}" destId="{2989289D-B78D-4A6C-91D0-CC1CE7770E9F}" srcOrd="0" destOrd="0" presId="urn:microsoft.com/office/officeart/2005/8/layout/hProcess9"/>
    <dgm:cxn modelId="{4C935264-0F07-4E6D-AB6E-43728CCA0BE5}" type="presOf" srcId="{D90089FB-53B4-40E3-9E2A-3C10EAD887C7}" destId="{DCA1C8A7-1F7D-4AB3-8801-EED1CC9E793E}" srcOrd="0" destOrd="0" presId="urn:microsoft.com/office/officeart/2005/8/layout/hProcess9"/>
    <dgm:cxn modelId="{B30C5F69-E171-4714-8C96-5420FBE2BC39}" srcId="{F5595288-D223-4193-AE09-77374F7EB89A}" destId="{C6462106-73C2-4E30-AF28-935AC0F70968}" srcOrd="4" destOrd="0" parTransId="{04D5C593-283A-4F0E-AA5B-1734BC1AB9B0}" sibTransId="{1F9C4424-1739-4502-8A82-8988B0AF0595}"/>
    <dgm:cxn modelId="{DB18296F-2DC7-41E2-BD32-8E9B5A033206}" srcId="{F5595288-D223-4193-AE09-77374F7EB89A}" destId="{98C0285D-C32A-4213-951E-2CEC7AA38FC2}" srcOrd="3" destOrd="0" parTransId="{FA10E19D-D259-4290-8C8C-7C33420ECC4C}" sibTransId="{BD41D28E-DCEA-47B4-BE57-7F9329369788}"/>
    <dgm:cxn modelId="{920FCC79-5FCD-44E4-8E1E-CF4E0FA9D265}" srcId="{F5595288-D223-4193-AE09-77374F7EB89A}" destId="{EAF4C196-1903-434B-AFD8-ED2625574224}" srcOrd="2" destOrd="0" parTransId="{CD65528B-0969-4FDC-9A45-32AC5B2EC2C6}" sibTransId="{A4CBCCFB-D7A8-4832-A297-6C89F32B2CF5}"/>
    <dgm:cxn modelId="{72E60989-48CC-45EE-96CE-75A17E1C3FCE}" srcId="{F5595288-D223-4193-AE09-77374F7EB89A}" destId="{B1AD25E0-FBA0-4417-9B59-476EC8AF41B8}" srcOrd="1" destOrd="0" parTransId="{C3F24B60-05B8-4C61-A76F-C38629807437}" sibTransId="{ACBD2236-FE88-4D4C-BFB1-3C2F1391D879}"/>
    <dgm:cxn modelId="{85B66691-88A5-444E-B9BA-463547F9E9E6}" type="presOf" srcId="{98C0285D-C32A-4213-951E-2CEC7AA38FC2}" destId="{70013668-35DD-4DDA-A9CE-B30C26545AD7}" srcOrd="0" destOrd="0" presId="urn:microsoft.com/office/officeart/2005/8/layout/hProcess9"/>
    <dgm:cxn modelId="{B57117D4-2F81-4833-91B7-10D509220341}" srcId="{F5595288-D223-4193-AE09-77374F7EB89A}" destId="{AC033989-DE85-4D3F-BBCE-1317B4B24FE8}" srcOrd="5" destOrd="0" parTransId="{71F00945-48FE-4559-943E-53A07C138353}" sibTransId="{54291DA0-FBBA-42AB-8516-4C7F7638F184}"/>
    <dgm:cxn modelId="{517796DA-5849-4351-AF96-C042F66337D2}" type="presOf" srcId="{C6462106-73C2-4E30-AF28-935AC0F70968}" destId="{B333FA58-EDEB-4521-92A0-7C7F02F738BB}" srcOrd="0" destOrd="0" presId="urn:microsoft.com/office/officeart/2005/8/layout/hProcess9"/>
    <dgm:cxn modelId="{C90F29E1-0C07-4919-A851-848623BFAB2D}" type="presOf" srcId="{C71D6662-F526-494F-9D35-5C4EC22F500B}" destId="{8A4E32A2-3E14-435F-A917-49CA8A4DE707}" srcOrd="0" destOrd="0" presId="urn:microsoft.com/office/officeart/2005/8/layout/hProcess9"/>
    <dgm:cxn modelId="{C2AA07E5-DF64-464F-A6A2-A82583144EBA}" srcId="{F5595288-D223-4193-AE09-77374F7EB89A}" destId="{C71D6662-F526-494F-9D35-5C4EC22F500B}" srcOrd="6" destOrd="0" parTransId="{A52D07C6-0A64-4083-84FB-AC89EF6A3ECB}" sibTransId="{87FFD8BF-D047-4322-8811-9260291C34DA}"/>
    <dgm:cxn modelId="{36A487EF-70CD-4501-AC4C-53016055421E}" type="presOf" srcId="{F5595288-D223-4193-AE09-77374F7EB89A}" destId="{D7CBB491-C215-44BA-8352-F35453442267}" srcOrd="0" destOrd="0" presId="urn:microsoft.com/office/officeart/2005/8/layout/hProcess9"/>
    <dgm:cxn modelId="{369A3AFF-2A87-4746-B2A6-B4329334EB45}" type="presOf" srcId="{AC033989-DE85-4D3F-BBCE-1317B4B24FE8}" destId="{EF5296B8-4809-4B45-A866-D59ACBCA799D}" srcOrd="0" destOrd="0" presId="urn:microsoft.com/office/officeart/2005/8/layout/hProcess9"/>
    <dgm:cxn modelId="{3D4ACBFF-15A6-4111-9782-5BBB04BF20FB}" srcId="{F5595288-D223-4193-AE09-77374F7EB89A}" destId="{D90089FB-53B4-40E3-9E2A-3C10EAD887C7}" srcOrd="0" destOrd="0" parTransId="{02EC9187-FACA-4351-B84F-88B2E5F004EF}" sibTransId="{3507A0B9-9F60-49C2-8991-7DED7FADF140}"/>
    <dgm:cxn modelId="{DF1F9FCE-662B-4023-9BDC-C719961E65EA}" type="presParOf" srcId="{D7CBB491-C215-44BA-8352-F35453442267}" destId="{4E6039E3-5018-419A-8C9F-847B02C628DC}" srcOrd="0" destOrd="0" presId="urn:microsoft.com/office/officeart/2005/8/layout/hProcess9"/>
    <dgm:cxn modelId="{4026A073-99E8-49DD-9FDA-8ACB15ADC2EE}" type="presParOf" srcId="{D7CBB491-C215-44BA-8352-F35453442267}" destId="{DFC1FCEF-C54E-419F-B028-593A9B262135}" srcOrd="1" destOrd="0" presId="urn:microsoft.com/office/officeart/2005/8/layout/hProcess9"/>
    <dgm:cxn modelId="{5050CDBE-CE45-44C1-AD6A-560C3CE29DF6}" type="presParOf" srcId="{DFC1FCEF-C54E-419F-B028-593A9B262135}" destId="{DCA1C8A7-1F7D-4AB3-8801-EED1CC9E793E}" srcOrd="0" destOrd="0" presId="urn:microsoft.com/office/officeart/2005/8/layout/hProcess9"/>
    <dgm:cxn modelId="{AE02C155-FEAB-43AD-A63B-343F837DB776}" type="presParOf" srcId="{DFC1FCEF-C54E-419F-B028-593A9B262135}" destId="{3B862906-3136-48D6-9F72-127505144870}" srcOrd="1" destOrd="0" presId="urn:microsoft.com/office/officeart/2005/8/layout/hProcess9"/>
    <dgm:cxn modelId="{69473596-463C-44EC-8ADD-925E1F843FCE}" type="presParOf" srcId="{DFC1FCEF-C54E-419F-B028-593A9B262135}" destId="{2989289D-B78D-4A6C-91D0-CC1CE7770E9F}" srcOrd="2" destOrd="0" presId="urn:microsoft.com/office/officeart/2005/8/layout/hProcess9"/>
    <dgm:cxn modelId="{203C3A66-10AC-4DFD-A059-A51012CDBD7D}" type="presParOf" srcId="{DFC1FCEF-C54E-419F-B028-593A9B262135}" destId="{E9F88FAA-ED1F-4A40-B22D-BF135AD97100}" srcOrd="3" destOrd="0" presId="urn:microsoft.com/office/officeart/2005/8/layout/hProcess9"/>
    <dgm:cxn modelId="{B13ED88C-BCA8-4FD5-8F13-5531F76F90C5}" type="presParOf" srcId="{DFC1FCEF-C54E-419F-B028-593A9B262135}" destId="{205149E5-9401-49C6-A95F-0C20921DFC23}" srcOrd="4" destOrd="0" presId="urn:microsoft.com/office/officeart/2005/8/layout/hProcess9"/>
    <dgm:cxn modelId="{872DD4B5-7446-4C4C-954F-E9E510C74FC6}" type="presParOf" srcId="{DFC1FCEF-C54E-419F-B028-593A9B262135}" destId="{7AB73D5F-F41F-414C-B078-F907FD231477}" srcOrd="5" destOrd="0" presId="urn:microsoft.com/office/officeart/2005/8/layout/hProcess9"/>
    <dgm:cxn modelId="{8A6D676A-F3C7-4F2D-94BE-DD7BEFF0EE1C}" type="presParOf" srcId="{DFC1FCEF-C54E-419F-B028-593A9B262135}" destId="{70013668-35DD-4DDA-A9CE-B30C26545AD7}" srcOrd="6" destOrd="0" presId="urn:microsoft.com/office/officeart/2005/8/layout/hProcess9"/>
    <dgm:cxn modelId="{9B675C59-03F6-4897-A346-03837D547ACD}" type="presParOf" srcId="{DFC1FCEF-C54E-419F-B028-593A9B262135}" destId="{8B66226E-4398-4A3A-AE60-C02376F1B2DD}" srcOrd="7" destOrd="0" presId="urn:microsoft.com/office/officeart/2005/8/layout/hProcess9"/>
    <dgm:cxn modelId="{AC3F6BEC-98DD-4D38-8636-7A944FC2F875}" type="presParOf" srcId="{DFC1FCEF-C54E-419F-B028-593A9B262135}" destId="{B333FA58-EDEB-4521-92A0-7C7F02F738BB}" srcOrd="8" destOrd="0" presId="urn:microsoft.com/office/officeart/2005/8/layout/hProcess9"/>
    <dgm:cxn modelId="{971F54AB-EE2D-4F03-B612-860304DFC0A6}" type="presParOf" srcId="{DFC1FCEF-C54E-419F-B028-593A9B262135}" destId="{5C1114EF-3778-4903-B994-9674C9FE504D}" srcOrd="9" destOrd="0" presId="urn:microsoft.com/office/officeart/2005/8/layout/hProcess9"/>
    <dgm:cxn modelId="{2A0AD99E-AD3F-4C8D-9112-D0814BB2DB3B}" type="presParOf" srcId="{DFC1FCEF-C54E-419F-B028-593A9B262135}" destId="{EF5296B8-4809-4B45-A866-D59ACBCA799D}" srcOrd="10" destOrd="0" presId="urn:microsoft.com/office/officeart/2005/8/layout/hProcess9"/>
    <dgm:cxn modelId="{D1C4C63E-B943-45B2-8BF4-7D9873B1B9FE}" type="presParOf" srcId="{DFC1FCEF-C54E-419F-B028-593A9B262135}" destId="{BB620054-0081-4057-98F2-C129A1E486AE}" srcOrd="11" destOrd="0" presId="urn:microsoft.com/office/officeart/2005/8/layout/hProcess9"/>
    <dgm:cxn modelId="{604DE35A-446B-4728-AC48-D354268F5355}" type="presParOf" srcId="{DFC1FCEF-C54E-419F-B028-593A9B262135}" destId="{8A4E32A2-3E14-435F-A917-49CA8A4DE707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D1A35D-8897-4E76-A099-CC144C4C5B39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B843478-622A-4D21-9A29-8B8B6CC19075}">
      <dgm:prSet phldrT="[Tekst]"/>
      <dgm:spPr/>
      <dgm:t>
        <a:bodyPr/>
        <a:lstStyle/>
        <a:p>
          <a:r>
            <a:rPr lang="pl-PL" dirty="0"/>
            <a:t>Podstawy REST</a:t>
          </a:r>
        </a:p>
      </dgm:t>
    </dgm:pt>
    <dgm:pt modelId="{E171DEDE-F5A8-422B-89FB-886ED152CF67}" type="parTrans" cxnId="{E0228E48-04AF-4BAF-9ED7-0E213D3470B8}">
      <dgm:prSet/>
      <dgm:spPr/>
      <dgm:t>
        <a:bodyPr/>
        <a:lstStyle/>
        <a:p>
          <a:endParaRPr lang="pl-PL"/>
        </a:p>
      </dgm:t>
    </dgm:pt>
    <dgm:pt modelId="{51C4E982-736C-4C00-82DC-74827A8EEA62}" type="sibTrans" cxnId="{E0228E48-04AF-4BAF-9ED7-0E213D3470B8}">
      <dgm:prSet/>
      <dgm:spPr/>
      <dgm:t>
        <a:bodyPr/>
        <a:lstStyle/>
        <a:p>
          <a:endParaRPr lang="pl-PL"/>
        </a:p>
      </dgm:t>
    </dgm:pt>
    <dgm:pt modelId="{1347DDBF-A43A-4619-9507-8287CE52ECB4}">
      <dgm:prSet phldrT="[Tekst]"/>
      <dgm:spPr/>
      <dgm:t>
        <a:bodyPr/>
        <a:lstStyle/>
        <a:p>
          <a:r>
            <a:rPr lang="pl-PL" dirty="0" err="1"/>
            <a:t>Postman</a:t>
          </a:r>
          <a:endParaRPr lang="pl-PL" dirty="0"/>
        </a:p>
      </dgm:t>
    </dgm:pt>
    <dgm:pt modelId="{C2DF717F-DBE3-47C3-B20A-38BAAC27D531}" type="parTrans" cxnId="{723B2D7E-04A8-40CF-8CF4-0FB0AC59FBE7}">
      <dgm:prSet/>
      <dgm:spPr/>
      <dgm:t>
        <a:bodyPr/>
        <a:lstStyle/>
        <a:p>
          <a:endParaRPr lang="pl-PL"/>
        </a:p>
      </dgm:t>
    </dgm:pt>
    <dgm:pt modelId="{F70F6F0A-0BF1-417E-BDD3-9F70877D9421}" type="sibTrans" cxnId="{723B2D7E-04A8-40CF-8CF4-0FB0AC59FBE7}">
      <dgm:prSet/>
      <dgm:spPr/>
      <dgm:t>
        <a:bodyPr/>
        <a:lstStyle/>
        <a:p>
          <a:endParaRPr lang="pl-PL"/>
        </a:p>
      </dgm:t>
    </dgm:pt>
    <dgm:pt modelId="{5AB96AF2-B4E5-4D06-AF4D-C2AF439E56DB}">
      <dgm:prSet phldrT="[Tekst]"/>
      <dgm:spPr/>
      <dgm:t>
        <a:bodyPr/>
        <a:lstStyle/>
        <a:p>
          <a:r>
            <a:rPr lang="pl-PL" dirty="0" err="1"/>
            <a:t>RestSharp</a:t>
          </a:r>
          <a:endParaRPr lang="pl-PL" dirty="0"/>
        </a:p>
      </dgm:t>
    </dgm:pt>
    <dgm:pt modelId="{F3A69A50-A75A-40D8-A863-FC6DC0981838}" type="parTrans" cxnId="{9E533775-E51F-4930-ACD9-C46619460423}">
      <dgm:prSet/>
      <dgm:spPr/>
      <dgm:t>
        <a:bodyPr/>
        <a:lstStyle/>
        <a:p>
          <a:endParaRPr lang="pl-PL"/>
        </a:p>
      </dgm:t>
    </dgm:pt>
    <dgm:pt modelId="{94EE4EA4-1961-4D28-8FA5-0DA843001FD8}" type="sibTrans" cxnId="{9E533775-E51F-4930-ACD9-C46619460423}">
      <dgm:prSet/>
      <dgm:spPr/>
      <dgm:t>
        <a:bodyPr/>
        <a:lstStyle/>
        <a:p>
          <a:endParaRPr lang="pl-PL"/>
        </a:p>
      </dgm:t>
    </dgm:pt>
    <dgm:pt modelId="{10FBF721-F747-46D2-A54C-DF11A7D6EB64}">
      <dgm:prSet phldrT="[Tekst]"/>
      <dgm:spPr/>
      <dgm:t>
        <a:bodyPr/>
        <a:lstStyle/>
        <a:p>
          <a:r>
            <a:rPr lang="pl-PL" dirty="0" err="1"/>
            <a:t>Request</a:t>
          </a:r>
          <a:r>
            <a:rPr lang="pl-PL" dirty="0"/>
            <a:t> Model </a:t>
          </a:r>
          <a:r>
            <a:rPr lang="pl-PL" dirty="0" err="1"/>
            <a:t>Pattern</a:t>
          </a:r>
          <a:endParaRPr lang="pl-PL" dirty="0"/>
        </a:p>
      </dgm:t>
    </dgm:pt>
    <dgm:pt modelId="{71FDD67C-F1B6-4359-A222-5E9FE4044614}" type="parTrans" cxnId="{B5B02878-5C22-4D62-AA23-FBE18EE8DEF5}">
      <dgm:prSet/>
      <dgm:spPr/>
      <dgm:t>
        <a:bodyPr/>
        <a:lstStyle/>
        <a:p>
          <a:endParaRPr lang="pl-PL"/>
        </a:p>
      </dgm:t>
    </dgm:pt>
    <dgm:pt modelId="{4F2F035F-37D0-4F93-B284-E43E2CA169FB}" type="sibTrans" cxnId="{B5B02878-5C22-4D62-AA23-FBE18EE8DEF5}">
      <dgm:prSet/>
      <dgm:spPr/>
      <dgm:t>
        <a:bodyPr/>
        <a:lstStyle/>
        <a:p>
          <a:endParaRPr lang="pl-PL"/>
        </a:p>
      </dgm:t>
    </dgm:pt>
    <dgm:pt modelId="{356EDECF-B74A-479D-806D-1DAEA9865FD9}">
      <dgm:prSet phldrT="[Tekst]"/>
      <dgm:spPr/>
      <dgm:t>
        <a:bodyPr/>
        <a:lstStyle/>
        <a:p>
          <a:r>
            <a:rPr lang="pl-PL" dirty="0"/>
            <a:t>Dane do testów</a:t>
          </a:r>
        </a:p>
      </dgm:t>
    </dgm:pt>
    <dgm:pt modelId="{991718E5-E74E-4687-A4E2-7161E742759A}" type="parTrans" cxnId="{5C066A24-DAFA-4462-9DAC-1AC161FD956A}">
      <dgm:prSet/>
      <dgm:spPr/>
      <dgm:t>
        <a:bodyPr/>
        <a:lstStyle/>
        <a:p>
          <a:endParaRPr lang="pl-PL"/>
        </a:p>
      </dgm:t>
    </dgm:pt>
    <dgm:pt modelId="{F839F29D-BF0C-41FA-A0DA-CFA3AD8A0733}" type="sibTrans" cxnId="{5C066A24-DAFA-4462-9DAC-1AC161FD956A}">
      <dgm:prSet/>
      <dgm:spPr/>
      <dgm:t>
        <a:bodyPr/>
        <a:lstStyle/>
        <a:p>
          <a:endParaRPr lang="pl-PL"/>
        </a:p>
      </dgm:t>
    </dgm:pt>
    <dgm:pt modelId="{884872A6-7B7F-48F3-817B-2605A47FEB60}" type="pres">
      <dgm:prSet presAssocID="{94D1A35D-8897-4E76-A099-CC144C4C5B39}" presName="CompostProcess" presStyleCnt="0">
        <dgm:presLayoutVars>
          <dgm:dir/>
          <dgm:resizeHandles val="exact"/>
        </dgm:presLayoutVars>
      </dgm:prSet>
      <dgm:spPr/>
    </dgm:pt>
    <dgm:pt modelId="{EC68D2AB-8E27-4FFF-9A09-8FF5AC16FD75}" type="pres">
      <dgm:prSet presAssocID="{94D1A35D-8897-4E76-A099-CC144C4C5B39}" presName="arrow" presStyleLbl="bgShp" presStyleIdx="0" presStyleCnt="1"/>
      <dgm:spPr/>
    </dgm:pt>
    <dgm:pt modelId="{94C57CC6-2635-41A7-8169-78179777935C}" type="pres">
      <dgm:prSet presAssocID="{94D1A35D-8897-4E76-A099-CC144C4C5B39}" presName="linearProcess" presStyleCnt="0"/>
      <dgm:spPr/>
    </dgm:pt>
    <dgm:pt modelId="{235EB200-A17A-471D-869E-3691BE6D2D90}" type="pres">
      <dgm:prSet presAssocID="{BB843478-622A-4D21-9A29-8B8B6CC19075}" presName="textNode" presStyleLbl="node1" presStyleIdx="0" presStyleCnt="5">
        <dgm:presLayoutVars>
          <dgm:bulletEnabled val="1"/>
        </dgm:presLayoutVars>
      </dgm:prSet>
      <dgm:spPr/>
    </dgm:pt>
    <dgm:pt modelId="{C406BCFC-86C9-4A2C-8032-14C902EC2F63}" type="pres">
      <dgm:prSet presAssocID="{51C4E982-736C-4C00-82DC-74827A8EEA62}" presName="sibTrans" presStyleCnt="0"/>
      <dgm:spPr/>
    </dgm:pt>
    <dgm:pt modelId="{0EA4915B-B6A9-4FB0-A8C6-8C22AECDABE6}" type="pres">
      <dgm:prSet presAssocID="{1347DDBF-A43A-4619-9507-8287CE52ECB4}" presName="textNode" presStyleLbl="node1" presStyleIdx="1" presStyleCnt="5">
        <dgm:presLayoutVars>
          <dgm:bulletEnabled val="1"/>
        </dgm:presLayoutVars>
      </dgm:prSet>
      <dgm:spPr/>
    </dgm:pt>
    <dgm:pt modelId="{7341F0B7-0192-47C1-AEFC-134E58E2FD9A}" type="pres">
      <dgm:prSet presAssocID="{F70F6F0A-0BF1-417E-BDD3-9F70877D9421}" presName="sibTrans" presStyleCnt="0"/>
      <dgm:spPr/>
    </dgm:pt>
    <dgm:pt modelId="{88CF4299-0AC0-4ACB-9262-F16577E46750}" type="pres">
      <dgm:prSet presAssocID="{5AB96AF2-B4E5-4D06-AF4D-C2AF439E56DB}" presName="textNode" presStyleLbl="node1" presStyleIdx="2" presStyleCnt="5">
        <dgm:presLayoutVars>
          <dgm:bulletEnabled val="1"/>
        </dgm:presLayoutVars>
      </dgm:prSet>
      <dgm:spPr/>
    </dgm:pt>
    <dgm:pt modelId="{D1A3FB4E-94B6-4C56-A94B-B0769721FD9A}" type="pres">
      <dgm:prSet presAssocID="{94EE4EA4-1961-4D28-8FA5-0DA843001FD8}" presName="sibTrans" presStyleCnt="0"/>
      <dgm:spPr/>
    </dgm:pt>
    <dgm:pt modelId="{8508CD54-63CA-4164-A424-709CFD36F96D}" type="pres">
      <dgm:prSet presAssocID="{10FBF721-F747-46D2-A54C-DF11A7D6EB64}" presName="textNode" presStyleLbl="node1" presStyleIdx="3" presStyleCnt="5">
        <dgm:presLayoutVars>
          <dgm:bulletEnabled val="1"/>
        </dgm:presLayoutVars>
      </dgm:prSet>
      <dgm:spPr/>
    </dgm:pt>
    <dgm:pt modelId="{B0A94242-6C87-4707-A0AD-2332A12E10DB}" type="pres">
      <dgm:prSet presAssocID="{4F2F035F-37D0-4F93-B284-E43E2CA169FB}" presName="sibTrans" presStyleCnt="0"/>
      <dgm:spPr/>
    </dgm:pt>
    <dgm:pt modelId="{92537EF7-18EE-4C4C-9143-B7B1F91CEF09}" type="pres">
      <dgm:prSet presAssocID="{356EDECF-B74A-479D-806D-1DAEA9865FD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5C066A24-DAFA-4462-9DAC-1AC161FD956A}" srcId="{94D1A35D-8897-4E76-A099-CC144C4C5B39}" destId="{356EDECF-B74A-479D-806D-1DAEA9865FD9}" srcOrd="4" destOrd="0" parTransId="{991718E5-E74E-4687-A4E2-7161E742759A}" sibTransId="{F839F29D-BF0C-41FA-A0DA-CFA3AD8A0733}"/>
    <dgm:cxn modelId="{E0228E48-04AF-4BAF-9ED7-0E213D3470B8}" srcId="{94D1A35D-8897-4E76-A099-CC144C4C5B39}" destId="{BB843478-622A-4D21-9A29-8B8B6CC19075}" srcOrd="0" destOrd="0" parTransId="{E171DEDE-F5A8-422B-89FB-886ED152CF67}" sibTransId="{51C4E982-736C-4C00-82DC-74827A8EEA62}"/>
    <dgm:cxn modelId="{E4DF3464-B240-4F5C-BA52-414E8690C730}" type="presOf" srcId="{10FBF721-F747-46D2-A54C-DF11A7D6EB64}" destId="{8508CD54-63CA-4164-A424-709CFD36F96D}" srcOrd="0" destOrd="0" presId="urn:microsoft.com/office/officeart/2005/8/layout/hProcess9"/>
    <dgm:cxn modelId="{9E533775-E51F-4930-ACD9-C46619460423}" srcId="{94D1A35D-8897-4E76-A099-CC144C4C5B39}" destId="{5AB96AF2-B4E5-4D06-AF4D-C2AF439E56DB}" srcOrd="2" destOrd="0" parTransId="{F3A69A50-A75A-40D8-A863-FC6DC0981838}" sibTransId="{94EE4EA4-1961-4D28-8FA5-0DA843001FD8}"/>
    <dgm:cxn modelId="{B5B02878-5C22-4D62-AA23-FBE18EE8DEF5}" srcId="{94D1A35D-8897-4E76-A099-CC144C4C5B39}" destId="{10FBF721-F747-46D2-A54C-DF11A7D6EB64}" srcOrd="3" destOrd="0" parTransId="{71FDD67C-F1B6-4359-A222-5E9FE4044614}" sibTransId="{4F2F035F-37D0-4F93-B284-E43E2CA169FB}"/>
    <dgm:cxn modelId="{723B2D7E-04A8-40CF-8CF4-0FB0AC59FBE7}" srcId="{94D1A35D-8897-4E76-A099-CC144C4C5B39}" destId="{1347DDBF-A43A-4619-9507-8287CE52ECB4}" srcOrd="1" destOrd="0" parTransId="{C2DF717F-DBE3-47C3-B20A-38BAAC27D531}" sibTransId="{F70F6F0A-0BF1-417E-BDD3-9F70877D9421}"/>
    <dgm:cxn modelId="{0DB9DF9A-6063-4AA9-818B-3ABE3D119C05}" type="presOf" srcId="{94D1A35D-8897-4E76-A099-CC144C4C5B39}" destId="{884872A6-7B7F-48F3-817B-2605A47FEB60}" srcOrd="0" destOrd="0" presId="urn:microsoft.com/office/officeart/2005/8/layout/hProcess9"/>
    <dgm:cxn modelId="{7BA184AA-94AD-4151-B5D6-603306B44520}" type="presOf" srcId="{1347DDBF-A43A-4619-9507-8287CE52ECB4}" destId="{0EA4915B-B6A9-4FB0-A8C6-8C22AECDABE6}" srcOrd="0" destOrd="0" presId="urn:microsoft.com/office/officeart/2005/8/layout/hProcess9"/>
    <dgm:cxn modelId="{5E8EC8C0-E0E1-4220-8F7A-A3B2F6AB5F51}" type="presOf" srcId="{356EDECF-B74A-479D-806D-1DAEA9865FD9}" destId="{92537EF7-18EE-4C4C-9143-B7B1F91CEF09}" srcOrd="0" destOrd="0" presId="urn:microsoft.com/office/officeart/2005/8/layout/hProcess9"/>
    <dgm:cxn modelId="{AD951EC9-4578-4238-A5A6-EC376420E649}" type="presOf" srcId="{BB843478-622A-4D21-9A29-8B8B6CC19075}" destId="{235EB200-A17A-471D-869E-3691BE6D2D90}" srcOrd="0" destOrd="0" presId="urn:microsoft.com/office/officeart/2005/8/layout/hProcess9"/>
    <dgm:cxn modelId="{8CB1BED4-CAD9-4551-B84D-FBCB2C6F1EB6}" type="presOf" srcId="{5AB96AF2-B4E5-4D06-AF4D-C2AF439E56DB}" destId="{88CF4299-0AC0-4ACB-9262-F16577E46750}" srcOrd="0" destOrd="0" presId="urn:microsoft.com/office/officeart/2005/8/layout/hProcess9"/>
    <dgm:cxn modelId="{C4A4C0BD-3F1C-412C-8777-345FA36C05A7}" type="presParOf" srcId="{884872A6-7B7F-48F3-817B-2605A47FEB60}" destId="{EC68D2AB-8E27-4FFF-9A09-8FF5AC16FD75}" srcOrd="0" destOrd="0" presId="urn:microsoft.com/office/officeart/2005/8/layout/hProcess9"/>
    <dgm:cxn modelId="{2C698A06-89BD-424C-BDBD-F7E991C7C445}" type="presParOf" srcId="{884872A6-7B7F-48F3-817B-2605A47FEB60}" destId="{94C57CC6-2635-41A7-8169-78179777935C}" srcOrd="1" destOrd="0" presId="urn:microsoft.com/office/officeart/2005/8/layout/hProcess9"/>
    <dgm:cxn modelId="{4854BC28-F0F9-4284-A281-C088520A5652}" type="presParOf" srcId="{94C57CC6-2635-41A7-8169-78179777935C}" destId="{235EB200-A17A-471D-869E-3691BE6D2D90}" srcOrd="0" destOrd="0" presId="urn:microsoft.com/office/officeart/2005/8/layout/hProcess9"/>
    <dgm:cxn modelId="{06668A1E-D73B-4B4E-96B4-80EC2CFE4D19}" type="presParOf" srcId="{94C57CC6-2635-41A7-8169-78179777935C}" destId="{C406BCFC-86C9-4A2C-8032-14C902EC2F63}" srcOrd="1" destOrd="0" presId="urn:microsoft.com/office/officeart/2005/8/layout/hProcess9"/>
    <dgm:cxn modelId="{B2DBA305-0608-4C1C-8B7C-78E65A57A476}" type="presParOf" srcId="{94C57CC6-2635-41A7-8169-78179777935C}" destId="{0EA4915B-B6A9-4FB0-A8C6-8C22AECDABE6}" srcOrd="2" destOrd="0" presId="urn:microsoft.com/office/officeart/2005/8/layout/hProcess9"/>
    <dgm:cxn modelId="{26694DBC-B2DA-4B8F-B42B-54D033640F0B}" type="presParOf" srcId="{94C57CC6-2635-41A7-8169-78179777935C}" destId="{7341F0B7-0192-47C1-AEFC-134E58E2FD9A}" srcOrd="3" destOrd="0" presId="urn:microsoft.com/office/officeart/2005/8/layout/hProcess9"/>
    <dgm:cxn modelId="{16EEA1DE-967F-4BAD-9581-67CDA8135BB1}" type="presParOf" srcId="{94C57CC6-2635-41A7-8169-78179777935C}" destId="{88CF4299-0AC0-4ACB-9262-F16577E46750}" srcOrd="4" destOrd="0" presId="urn:microsoft.com/office/officeart/2005/8/layout/hProcess9"/>
    <dgm:cxn modelId="{D373CA54-FEB5-4944-828E-BF9DA13EF7F0}" type="presParOf" srcId="{94C57CC6-2635-41A7-8169-78179777935C}" destId="{D1A3FB4E-94B6-4C56-A94B-B0769721FD9A}" srcOrd="5" destOrd="0" presId="urn:microsoft.com/office/officeart/2005/8/layout/hProcess9"/>
    <dgm:cxn modelId="{B3AC8C13-DB79-4DA6-95F8-8B6189AFE78E}" type="presParOf" srcId="{94C57CC6-2635-41A7-8169-78179777935C}" destId="{8508CD54-63CA-4164-A424-709CFD36F96D}" srcOrd="6" destOrd="0" presId="urn:microsoft.com/office/officeart/2005/8/layout/hProcess9"/>
    <dgm:cxn modelId="{F2A89037-F20B-425E-9C11-AC53E797785F}" type="presParOf" srcId="{94C57CC6-2635-41A7-8169-78179777935C}" destId="{B0A94242-6C87-4707-A0AD-2332A12E10DB}" srcOrd="7" destOrd="0" presId="urn:microsoft.com/office/officeart/2005/8/layout/hProcess9"/>
    <dgm:cxn modelId="{A93DD334-FF73-4593-AC75-BD3685B45D5A}" type="presParOf" srcId="{94C57CC6-2635-41A7-8169-78179777935C}" destId="{92537EF7-18EE-4C4C-9143-B7B1F91CEF0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D1A35D-8897-4E76-A099-CC144C4C5B39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B843478-622A-4D21-9A29-8B8B6CC19075}">
      <dgm:prSet phldrT="[Tekst]"/>
      <dgm:spPr/>
      <dgm:t>
        <a:bodyPr/>
        <a:lstStyle/>
        <a:p>
          <a:r>
            <a:rPr lang="pl-PL" dirty="0" err="1"/>
            <a:t>Healthchecks</a:t>
          </a:r>
          <a:endParaRPr lang="pl-PL" dirty="0"/>
        </a:p>
      </dgm:t>
    </dgm:pt>
    <dgm:pt modelId="{E171DEDE-F5A8-422B-89FB-886ED152CF67}" type="parTrans" cxnId="{E0228E48-04AF-4BAF-9ED7-0E213D3470B8}">
      <dgm:prSet/>
      <dgm:spPr/>
      <dgm:t>
        <a:bodyPr/>
        <a:lstStyle/>
        <a:p>
          <a:endParaRPr lang="pl-PL"/>
        </a:p>
      </dgm:t>
    </dgm:pt>
    <dgm:pt modelId="{51C4E982-736C-4C00-82DC-74827A8EEA62}" type="sibTrans" cxnId="{E0228E48-04AF-4BAF-9ED7-0E213D3470B8}">
      <dgm:prSet/>
      <dgm:spPr/>
      <dgm:t>
        <a:bodyPr/>
        <a:lstStyle/>
        <a:p>
          <a:endParaRPr lang="pl-PL"/>
        </a:p>
      </dgm:t>
    </dgm:pt>
    <dgm:pt modelId="{B9D11FD4-E64B-4FCB-9699-8854F56BCB1A}">
      <dgm:prSet phldrT="[Tekst]"/>
      <dgm:spPr/>
      <dgm:t>
        <a:bodyPr/>
        <a:lstStyle/>
        <a:p>
          <a:r>
            <a:rPr lang="pl-PL" dirty="0" err="1"/>
            <a:t>Smoke</a:t>
          </a:r>
          <a:r>
            <a:rPr lang="pl-PL" dirty="0"/>
            <a:t> </a:t>
          </a:r>
          <a:r>
            <a:rPr lang="pl-PL" dirty="0" err="1"/>
            <a:t>Tests</a:t>
          </a:r>
          <a:endParaRPr lang="pl-PL" dirty="0"/>
        </a:p>
      </dgm:t>
    </dgm:pt>
    <dgm:pt modelId="{9B6039DC-755B-4878-9604-C4C5EC1C7CAB}" type="parTrans" cxnId="{B57710D8-E7D5-446C-B634-B6E47D0430E5}">
      <dgm:prSet/>
      <dgm:spPr/>
      <dgm:t>
        <a:bodyPr/>
        <a:lstStyle/>
        <a:p>
          <a:endParaRPr lang="pl-PL"/>
        </a:p>
      </dgm:t>
    </dgm:pt>
    <dgm:pt modelId="{F63D323F-367E-4C9C-85D5-78C83C52A859}" type="sibTrans" cxnId="{B57710D8-E7D5-446C-B634-B6E47D0430E5}">
      <dgm:prSet/>
      <dgm:spPr/>
      <dgm:t>
        <a:bodyPr/>
        <a:lstStyle/>
        <a:p>
          <a:endParaRPr lang="pl-PL"/>
        </a:p>
      </dgm:t>
    </dgm:pt>
    <dgm:pt modelId="{78A7AEF8-2F88-4431-AA5A-01BF2BE77926}">
      <dgm:prSet phldrT="[Tekst]"/>
      <dgm:spPr/>
      <dgm:t>
        <a:bodyPr/>
        <a:lstStyle/>
        <a:p>
          <a:r>
            <a:rPr lang="pl-PL" dirty="0"/>
            <a:t>Regresja </a:t>
          </a:r>
        </a:p>
      </dgm:t>
    </dgm:pt>
    <dgm:pt modelId="{41E901BE-8393-4E21-AB9B-37008878A701}" type="parTrans" cxnId="{1A8DE6C6-C918-4488-B60A-3A44A5B35D10}">
      <dgm:prSet/>
      <dgm:spPr/>
      <dgm:t>
        <a:bodyPr/>
        <a:lstStyle/>
        <a:p>
          <a:endParaRPr lang="pl-PL"/>
        </a:p>
      </dgm:t>
    </dgm:pt>
    <dgm:pt modelId="{CA1A2FE7-BAC8-4210-9643-9C5C76710D60}" type="sibTrans" cxnId="{1A8DE6C6-C918-4488-B60A-3A44A5B35D10}">
      <dgm:prSet/>
      <dgm:spPr/>
      <dgm:t>
        <a:bodyPr/>
        <a:lstStyle/>
        <a:p>
          <a:endParaRPr lang="pl-PL"/>
        </a:p>
      </dgm:t>
    </dgm:pt>
    <dgm:pt modelId="{973FA31D-EEC4-4EDA-8F96-8EA0482517E2}">
      <dgm:prSet phldrT="[Tekst]"/>
      <dgm:spPr/>
      <dgm:t>
        <a:bodyPr/>
        <a:lstStyle/>
        <a:p>
          <a:r>
            <a:rPr lang="pl-PL" dirty="0"/>
            <a:t>E2E</a:t>
          </a:r>
        </a:p>
      </dgm:t>
    </dgm:pt>
    <dgm:pt modelId="{E707A3D0-CFB8-454F-9265-A4AC07135EA2}" type="parTrans" cxnId="{1AB656F2-D3E7-4687-A74F-8C15C6217FFF}">
      <dgm:prSet/>
      <dgm:spPr/>
      <dgm:t>
        <a:bodyPr/>
        <a:lstStyle/>
        <a:p>
          <a:endParaRPr lang="pl-PL"/>
        </a:p>
      </dgm:t>
    </dgm:pt>
    <dgm:pt modelId="{E1144E22-CE1A-40B7-B084-A0CD80047917}" type="sibTrans" cxnId="{1AB656F2-D3E7-4687-A74F-8C15C6217FFF}">
      <dgm:prSet/>
      <dgm:spPr/>
      <dgm:t>
        <a:bodyPr/>
        <a:lstStyle/>
        <a:p>
          <a:endParaRPr lang="pl-PL"/>
        </a:p>
      </dgm:t>
    </dgm:pt>
    <dgm:pt modelId="{884872A6-7B7F-48F3-817B-2605A47FEB60}" type="pres">
      <dgm:prSet presAssocID="{94D1A35D-8897-4E76-A099-CC144C4C5B39}" presName="CompostProcess" presStyleCnt="0">
        <dgm:presLayoutVars>
          <dgm:dir/>
          <dgm:resizeHandles val="exact"/>
        </dgm:presLayoutVars>
      </dgm:prSet>
      <dgm:spPr/>
    </dgm:pt>
    <dgm:pt modelId="{EC68D2AB-8E27-4FFF-9A09-8FF5AC16FD75}" type="pres">
      <dgm:prSet presAssocID="{94D1A35D-8897-4E76-A099-CC144C4C5B39}" presName="arrow" presStyleLbl="bgShp" presStyleIdx="0" presStyleCnt="1"/>
      <dgm:spPr/>
    </dgm:pt>
    <dgm:pt modelId="{94C57CC6-2635-41A7-8169-78179777935C}" type="pres">
      <dgm:prSet presAssocID="{94D1A35D-8897-4E76-A099-CC144C4C5B39}" presName="linearProcess" presStyleCnt="0"/>
      <dgm:spPr/>
    </dgm:pt>
    <dgm:pt modelId="{235EB200-A17A-471D-869E-3691BE6D2D90}" type="pres">
      <dgm:prSet presAssocID="{BB843478-622A-4D21-9A29-8B8B6CC19075}" presName="textNode" presStyleLbl="node1" presStyleIdx="0" presStyleCnt="4">
        <dgm:presLayoutVars>
          <dgm:bulletEnabled val="1"/>
        </dgm:presLayoutVars>
      </dgm:prSet>
      <dgm:spPr/>
    </dgm:pt>
    <dgm:pt modelId="{F5DC604E-C380-47D0-A069-A6D6320F4AAD}" type="pres">
      <dgm:prSet presAssocID="{51C4E982-736C-4C00-82DC-74827A8EEA62}" presName="sibTrans" presStyleCnt="0"/>
      <dgm:spPr/>
    </dgm:pt>
    <dgm:pt modelId="{76E7A4AD-09B5-4DEC-95CE-C7160D2A7ABF}" type="pres">
      <dgm:prSet presAssocID="{B9D11FD4-E64B-4FCB-9699-8854F56BCB1A}" presName="textNode" presStyleLbl="node1" presStyleIdx="1" presStyleCnt="4">
        <dgm:presLayoutVars>
          <dgm:bulletEnabled val="1"/>
        </dgm:presLayoutVars>
      </dgm:prSet>
      <dgm:spPr/>
    </dgm:pt>
    <dgm:pt modelId="{695CD59A-6FC5-4CB8-97D5-0DA984B67FC9}" type="pres">
      <dgm:prSet presAssocID="{F63D323F-367E-4C9C-85D5-78C83C52A859}" presName="sibTrans" presStyleCnt="0"/>
      <dgm:spPr/>
    </dgm:pt>
    <dgm:pt modelId="{0480FD6E-FCC1-4D66-8867-77B6B6E696AC}" type="pres">
      <dgm:prSet presAssocID="{78A7AEF8-2F88-4431-AA5A-01BF2BE77926}" presName="textNode" presStyleLbl="node1" presStyleIdx="2" presStyleCnt="4">
        <dgm:presLayoutVars>
          <dgm:bulletEnabled val="1"/>
        </dgm:presLayoutVars>
      </dgm:prSet>
      <dgm:spPr/>
    </dgm:pt>
    <dgm:pt modelId="{AB71A019-1FE3-4E04-A87B-CC642151E3D9}" type="pres">
      <dgm:prSet presAssocID="{CA1A2FE7-BAC8-4210-9643-9C5C76710D60}" presName="sibTrans" presStyleCnt="0"/>
      <dgm:spPr/>
    </dgm:pt>
    <dgm:pt modelId="{305FA357-EADF-4BDC-98EC-5907270AE6A1}" type="pres">
      <dgm:prSet presAssocID="{973FA31D-EEC4-4EDA-8F96-8EA0482517E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945C111-B985-41DC-8469-7190A6B4A73E}" type="presOf" srcId="{B9D11FD4-E64B-4FCB-9699-8854F56BCB1A}" destId="{76E7A4AD-09B5-4DEC-95CE-C7160D2A7ABF}" srcOrd="0" destOrd="0" presId="urn:microsoft.com/office/officeart/2005/8/layout/hProcess9"/>
    <dgm:cxn modelId="{DD86BE22-D2B8-4C25-A695-FCAAD4BFEBD4}" type="presOf" srcId="{78A7AEF8-2F88-4431-AA5A-01BF2BE77926}" destId="{0480FD6E-FCC1-4D66-8867-77B6B6E696AC}" srcOrd="0" destOrd="0" presId="urn:microsoft.com/office/officeart/2005/8/layout/hProcess9"/>
    <dgm:cxn modelId="{E0228E48-04AF-4BAF-9ED7-0E213D3470B8}" srcId="{94D1A35D-8897-4E76-A099-CC144C4C5B39}" destId="{BB843478-622A-4D21-9A29-8B8B6CC19075}" srcOrd="0" destOrd="0" parTransId="{E171DEDE-F5A8-422B-89FB-886ED152CF67}" sibTransId="{51C4E982-736C-4C00-82DC-74827A8EEA62}"/>
    <dgm:cxn modelId="{0DB9DF9A-6063-4AA9-818B-3ABE3D119C05}" type="presOf" srcId="{94D1A35D-8897-4E76-A099-CC144C4C5B39}" destId="{884872A6-7B7F-48F3-817B-2605A47FEB60}" srcOrd="0" destOrd="0" presId="urn:microsoft.com/office/officeart/2005/8/layout/hProcess9"/>
    <dgm:cxn modelId="{1A8DE6C6-C918-4488-B60A-3A44A5B35D10}" srcId="{94D1A35D-8897-4E76-A099-CC144C4C5B39}" destId="{78A7AEF8-2F88-4431-AA5A-01BF2BE77926}" srcOrd="2" destOrd="0" parTransId="{41E901BE-8393-4E21-AB9B-37008878A701}" sibTransId="{CA1A2FE7-BAC8-4210-9643-9C5C76710D60}"/>
    <dgm:cxn modelId="{AD951EC9-4578-4238-A5A6-EC376420E649}" type="presOf" srcId="{BB843478-622A-4D21-9A29-8B8B6CC19075}" destId="{235EB200-A17A-471D-869E-3691BE6D2D90}" srcOrd="0" destOrd="0" presId="urn:microsoft.com/office/officeart/2005/8/layout/hProcess9"/>
    <dgm:cxn modelId="{B57710D8-E7D5-446C-B634-B6E47D0430E5}" srcId="{94D1A35D-8897-4E76-A099-CC144C4C5B39}" destId="{B9D11FD4-E64B-4FCB-9699-8854F56BCB1A}" srcOrd="1" destOrd="0" parTransId="{9B6039DC-755B-4878-9604-C4C5EC1C7CAB}" sibTransId="{F63D323F-367E-4C9C-85D5-78C83C52A859}"/>
    <dgm:cxn modelId="{387B6CE8-F20C-416E-AF82-3612F6F02DD5}" type="presOf" srcId="{973FA31D-EEC4-4EDA-8F96-8EA0482517E2}" destId="{305FA357-EADF-4BDC-98EC-5907270AE6A1}" srcOrd="0" destOrd="0" presId="urn:microsoft.com/office/officeart/2005/8/layout/hProcess9"/>
    <dgm:cxn modelId="{1AB656F2-D3E7-4687-A74F-8C15C6217FFF}" srcId="{94D1A35D-8897-4E76-A099-CC144C4C5B39}" destId="{973FA31D-EEC4-4EDA-8F96-8EA0482517E2}" srcOrd="3" destOrd="0" parTransId="{E707A3D0-CFB8-454F-9265-A4AC07135EA2}" sibTransId="{E1144E22-CE1A-40B7-B084-A0CD80047917}"/>
    <dgm:cxn modelId="{C4A4C0BD-3F1C-412C-8777-345FA36C05A7}" type="presParOf" srcId="{884872A6-7B7F-48F3-817B-2605A47FEB60}" destId="{EC68D2AB-8E27-4FFF-9A09-8FF5AC16FD75}" srcOrd="0" destOrd="0" presId="urn:microsoft.com/office/officeart/2005/8/layout/hProcess9"/>
    <dgm:cxn modelId="{2C698A06-89BD-424C-BDBD-F7E991C7C445}" type="presParOf" srcId="{884872A6-7B7F-48F3-817B-2605A47FEB60}" destId="{94C57CC6-2635-41A7-8169-78179777935C}" srcOrd="1" destOrd="0" presId="urn:microsoft.com/office/officeart/2005/8/layout/hProcess9"/>
    <dgm:cxn modelId="{4854BC28-F0F9-4284-A281-C088520A5652}" type="presParOf" srcId="{94C57CC6-2635-41A7-8169-78179777935C}" destId="{235EB200-A17A-471D-869E-3691BE6D2D90}" srcOrd="0" destOrd="0" presId="urn:microsoft.com/office/officeart/2005/8/layout/hProcess9"/>
    <dgm:cxn modelId="{8ED6A177-B755-44EF-8147-D62CCD304457}" type="presParOf" srcId="{94C57CC6-2635-41A7-8169-78179777935C}" destId="{F5DC604E-C380-47D0-A069-A6D6320F4AAD}" srcOrd="1" destOrd="0" presId="urn:microsoft.com/office/officeart/2005/8/layout/hProcess9"/>
    <dgm:cxn modelId="{EDFE08DA-3AB5-4F88-A1ED-640C5E0130BA}" type="presParOf" srcId="{94C57CC6-2635-41A7-8169-78179777935C}" destId="{76E7A4AD-09B5-4DEC-95CE-C7160D2A7ABF}" srcOrd="2" destOrd="0" presId="urn:microsoft.com/office/officeart/2005/8/layout/hProcess9"/>
    <dgm:cxn modelId="{B338B1E7-3DF2-489A-9306-7B3AB7AEB745}" type="presParOf" srcId="{94C57CC6-2635-41A7-8169-78179777935C}" destId="{695CD59A-6FC5-4CB8-97D5-0DA984B67FC9}" srcOrd="3" destOrd="0" presId="urn:microsoft.com/office/officeart/2005/8/layout/hProcess9"/>
    <dgm:cxn modelId="{BD4B553B-B7BB-4A3C-B026-AA15A729067C}" type="presParOf" srcId="{94C57CC6-2635-41A7-8169-78179777935C}" destId="{0480FD6E-FCC1-4D66-8867-77B6B6E696AC}" srcOrd="4" destOrd="0" presId="urn:microsoft.com/office/officeart/2005/8/layout/hProcess9"/>
    <dgm:cxn modelId="{A9CD9ACA-CBB8-4BE6-99CB-34F70EEB95B9}" type="presParOf" srcId="{94C57CC6-2635-41A7-8169-78179777935C}" destId="{AB71A019-1FE3-4E04-A87B-CC642151E3D9}" srcOrd="5" destOrd="0" presId="urn:microsoft.com/office/officeart/2005/8/layout/hProcess9"/>
    <dgm:cxn modelId="{785DBD8C-8E40-4C38-AB1C-71B5A6207DB3}" type="presParOf" srcId="{94C57CC6-2635-41A7-8169-78179777935C}" destId="{305FA357-EADF-4BDC-98EC-5907270AE6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595288-D223-4193-AE09-77374F7EB89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90089FB-53B4-40E3-9E2A-3C10EAD887C7}">
      <dgm:prSet phldrT="[Tekst]"/>
      <dgm:spPr/>
      <dgm:t>
        <a:bodyPr/>
        <a:lstStyle/>
        <a:p>
          <a:r>
            <a:rPr lang="pl-PL" dirty="0"/>
            <a:t>Interfejs</a:t>
          </a:r>
        </a:p>
      </dgm:t>
    </dgm:pt>
    <dgm:pt modelId="{02EC9187-FACA-4351-B84F-88B2E5F004EF}" type="parTrans" cxnId="{3D4ACBFF-15A6-4111-9782-5BBB04BF20FB}">
      <dgm:prSet/>
      <dgm:spPr/>
      <dgm:t>
        <a:bodyPr/>
        <a:lstStyle/>
        <a:p>
          <a:endParaRPr lang="pl-PL"/>
        </a:p>
      </dgm:t>
    </dgm:pt>
    <dgm:pt modelId="{3507A0B9-9F60-49C2-8991-7DED7FADF140}" type="sibTrans" cxnId="{3D4ACBFF-15A6-4111-9782-5BBB04BF20FB}">
      <dgm:prSet/>
      <dgm:spPr/>
      <dgm:t>
        <a:bodyPr/>
        <a:lstStyle/>
        <a:p>
          <a:endParaRPr lang="pl-PL"/>
        </a:p>
      </dgm:t>
    </dgm:pt>
    <dgm:pt modelId="{D7CBB491-C215-44BA-8352-F35453442267}" type="pres">
      <dgm:prSet presAssocID="{F5595288-D223-4193-AE09-77374F7EB89A}" presName="CompostProcess" presStyleCnt="0">
        <dgm:presLayoutVars>
          <dgm:dir/>
          <dgm:resizeHandles val="exact"/>
        </dgm:presLayoutVars>
      </dgm:prSet>
      <dgm:spPr/>
    </dgm:pt>
    <dgm:pt modelId="{4E6039E3-5018-419A-8C9F-847B02C628DC}" type="pres">
      <dgm:prSet presAssocID="{F5595288-D223-4193-AE09-77374F7EB89A}" presName="arrow" presStyleLbl="bgShp" presStyleIdx="0" presStyleCnt="1"/>
      <dgm:spPr/>
    </dgm:pt>
    <dgm:pt modelId="{DFC1FCEF-C54E-419F-B028-593A9B262135}" type="pres">
      <dgm:prSet presAssocID="{F5595288-D223-4193-AE09-77374F7EB89A}" presName="linearProcess" presStyleCnt="0"/>
      <dgm:spPr/>
    </dgm:pt>
    <dgm:pt modelId="{DCA1C8A7-1F7D-4AB3-8801-EED1CC9E793E}" type="pres">
      <dgm:prSet presAssocID="{D90089FB-53B4-40E3-9E2A-3C10EAD887C7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4C935264-0F07-4E6D-AB6E-43728CCA0BE5}" type="presOf" srcId="{D90089FB-53B4-40E3-9E2A-3C10EAD887C7}" destId="{DCA1C8A7-1F7D-4AB3-8801-EED1CC9E793E}" srcOrd="0" destOrd="0" presId="urn:microsoft.com/office/officeart/2005/8/layout/hProcess9"/>
    <dgm:cxn modelId="{36A487EF-70CD-4501-AC4C-53016055421E}" type="presOf" srcId="{F5595288-D223-4193-AE09-77374F7EB89A}" destId="{D7CBB491-C215-44BA-8352-F35453442267}" srcOrd="0" destOrd="0" presId="urn:microsoft.com/office/officeart/2005/8/layout/hProcess9"/>
    <dgm:cxn modelId="{3D4ACBFF-15A6-4111-9782-5BBB04BF20FB}" srcId="{F5595288-D223-4193-AE09-77374F7EB89A}" destId="{D90089FB-53B4-40E3-9E2A-3C10EAD887C7}" srcOrd="0" destOrd="0" parTransId="{02EC9187-FACA-4351-B84F-88B2E5F004EF}" sibTransId="{3507A0B9-9F60-49C2-8991-7DED7FADF140}"/>
    <dgm:cxn modelId="{DF1F9FCE-662B-4023-9BDC-C719961E65EA}" type="presParOf" srcId="{D7CBB491-C215-44BA-8352-F35453442267}" destId="{4E6039E3-5018-419A-8C9F-847B02C628DC}" srcOrd="0" destOrd="0" presId="urn:microsoft.com/office/officeart/2005/8/layout/hProcess9"/>
    <dgm:cxn modelId="{4026A073-99E8-49DD-9FDA-8ACB15ADC2EE}" type="presParOf" srcId="{D7CBB491-C215-44BA-8352-F35453442267}" destId="{DFC1FCEF-C54E-419F-B028-593A9B262135}" srcOrd="1" destOrd="0" presId="urn:microsoft.com/office/officeart/2005/8/layout/hProcess9"/>
    <dgm:cxn modelId="{5050CDBE-CE45-44C1-AD6A-560C3CE29DF6}" type="presParOf" srcId="{DFC1FCEF-C54E-419F-B028-593A9B262135}" destId="{DCA1C8A7-1F7D-4AB3-8801-EED1CC9E793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2164F4-69DD-4A76-B00E-9D84F1BB7200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l-PL"/>
        </a:p>
      </dgm:t>
    </dgm:pt>
    <dgm:pt modelId="{C1F0DF2C-7964-467C-AED2-6BFA56037BE0}">
      <dgm:prSet phldrT="[Tekst]"/>
      <dgm:spPr/>
      <dgm:t>
        <a:bodyPr/>
        <a:lstStyle/>
        <a:p>
          <a:r>
            <a:rPr lang="pl-PL" dirty="0"/>
            <a:t>Kontrakt</a:t>
          </a:r>
        </a:p>
      </dgm:t>
    </dgm:pt>
    <dgm:pt modelId="{2F82DC9C-320A-48A0-8A92-0437C9098CE3}" type="parTrans" cxnId="{F2083940-B6D6-45B4-9A5B-6D12BDE8BF33}">
      <dgm:prSet/>
      <dgm:spPr/>
      <dgm:t>
        <a:bodyPr/>
        <a:lstStyle/>
        <a:p>
          <a:endParaRPr lang="pl-PL"/>
        </a:p>
      </dgm:t>
    </dgm:pt>
    <dgm:pt modelId="{8B011A79-D398-4323-BA5B-586930C11E71}" type="sibTrans" cxnId="{F2083940-B6D6-45B4-9A5B-6D12BDE8BF33}">
      <dgm:prSet/>
      <dgm:spPr/>
      <dgm:t>
        <a:bodyPr/>
        <a:lstStyle/>
        <a:p>
          <a:endParaRPr lang="pl-PL"/>
        </a:p>
      </dgm:t>
    </dgm:pt>
    <dgm:pt modelId="{A0067B22-5CF9-4320-B65D-931353D668DD}">
      <dgm:prSet phldrT="[Tekst]"/>
      <dgm:spPr/>
      <dgm:t>
        <a:bodyPr/>
        <a:lstStyle/>
        <a:p>
          <a:r>
            <a:rPr lang="pl-PL" dirty="0"/>
            <a:t>Wymuszanie na klasach implementacji określonej funkcjonalności</a:t>
          </a:r>
        </a:p>
      </dgm:t>
    </dgm:pt>
    <dgm:pt modelId="{D01C4297-0B17-46ED-A138-B8ECDC462EEA}" type="parTrans" cxnId="{B65A1A2A-55BE-4C9B-AF8C-CE7D213B1084}">
      <dgm:prSet/>
      <dgm:spPr/>
      <dgm:t>
        <a:bodyPr/>
        <a:lstStyle/>
        <a:p>
          <a:endParaRPr lang="pl-PL"/>
        </a:p>
      </dgm:t>
    </dgm:pt>
    <dgm:pt modelId="{36E2D278-A8E2-4F62-8635-8DC56C6FA274}" type="sibTrans" cxnId="{B65A1A2A-55BE-4C9B-AF8C-CE7D213B1084}">
      <dgm:prSet/>
      <dgm:spPr/>
      <dgm:t>
        <a:bodyPr/>
        <a:lstStyle/>
        <a:p>
          <a:r>
            <a:rPr lang="pl-PL" dirty="0"/>
            <a:t>Definicje metod</a:t>
          </a:r>
        </a:p>
      </dgm:t>
    </dgm:pt>
    <dgm:pt modelId="{842B475E-29E6-48A7-AF29-A44CEA03ED05}">
      <dgm:prSet phldrT="[Tekst]"/>
      <dgm:spPr/>
      <dgm:t>
        <a:bodyPr/>
        <a:lstStyle/>
        <a:p>
          <a:r>
            <a:rPr lang="pl-PL" dirty="0"/>
            <a:t>Mocno abstrakcyjny</a:t>
          </a:r>
        </a:p>
      </dgm:t>
    </dgm:pt>
    <dgm:pt modelId="{59167ACA-9196-4C6E-A61F-B809E2E1A56A}" type="parTrans" cxnId="{5BCF67CC-BC0D-4819-9FF9-0408AE0C323E}">
      <dgm:prSet/>
      <dgm:spPr/>
      <dgm:t>
        <a:bodyPr/>
        <a:lstStyle/>
        <a:p>
          <a:endParaRPr lang="pl-PL"/>
        </a:p>
      </dgm:t>
    </dgm:pt>
    <dgm:pt modelId="{2082A7AC-7C07-48EC-9845-4C048669D002}" type="sibTrans" cxnId="{5BCF67CC-BC0D-4819-9FF9-0408AE0C323E}">
      <dgm:prSet/>
      <dgm:spPr/>
      <dgm:t>
        <a:bodyPr/>
        <a:lstStyle/>
        <a:p>
          <a:endParaRPr lang="pl-PL"/>
        </a:p>
      </dgm:t>
    </dgm:pt>
    <dgm:pt modelId="{07813F0A-29BD-4D5E-9D72-9EF0AF68AB39}" type="pres">
      <dgm:prSet presAssocID="{742164F4-69DD-4A76-B00E-9D84F1BB7200}" presName="Name0" presStyleCnt="0">
        <dgm:presLayoutVars>
          <dgm:chMax/>
          <dgm:chPref/>
          <dgm:dir/>
          <dgm:animLvl val="lvl"/>
        </dgm:presLayoutVars>
      </dgm:prSet>
      <dgm:spPr/>
    </dgm:pt>
    <dgm:pt modelId="{5F6D8F26-D7FE-4E14-B5C0-A880AC442A33}" type="pres">
      <dgm:prSet presAssocID="{C1F0DF2C-7964-467C-AED2-6BFA56037BE0}" presName="composite" presStyleCnt="0"/>
      <dgm:spPr/>
    </dgm:pt>
    <dgm:pt modelId="{9F272655-7AFD-4600-8F99-EED69B6C40BB}" type="pres">
      <dgm:prSet presAssocID="{C1F0DF2C-7964-467C-AED2-6BFA56037BE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1FB0399-4871-4DDD-88FE-192BB2DAD71F}" type="pres">
      <dgm:prSet presAssocID="{C1F0DF2C-7964-467C-AED2-6BFA56037BE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AB4FEAF-AB39-4AE1-8C15-51237E5867E4}" type="pres">
      <dgm:prSet presAssocID="{C1F0DF2C-7964-467C-AED2-6BFA56037BE0}" presName="BalanceSpacing" presStyleCnt="0"/>
      <dgm:spPr/>
    </dgm:pt>
    <dgm:pt modelId="{E07D6B76-6D92-4255-B475-F7FFA0478248}" type="pres">
      <dgm:prSet presAssocID="{C1F0DF2C-7964-467C-AED2-6BFA56037BE0}" presName="BalanceSpacing1" presStyleCnt="0"/>
      <dgm:spPr/>
    </dgm:pt>
    <dgm:pt modelId="{BE8F8994-B964-42F6-9A3D-6ABB3B2CF80B}" type="pres">
      <dgm:prSet presAssocID="{8B011A79-D398-4323-BA5B-586930C11E71}" presName="Accent1Text" presStyleLbl="node1" presStyleIdx="1" presStyleCnt="6"/>
      <dgm:spPr/>
    </dgm:pt>
    <dgm:pt modelId="{EC134338-00A7-446D-989B-C41F5FB0CE06}" type="pres">
      <dgm:prSet presAssocID="{8B011A79-D398-4323-BA5B-586930C11E71}" presName="spaceBetweenRectangles" presStyleCnt="0"/>
      <dgm:spPr/>
    </dgm:pt>
    <dgm:pt modelId="{C7AD126A-DD7F-4A27-99CA-B755E1E2985C}" type="pres">
      <dgm:prSet presAssocID="{A0067B22-5CF9-4320-B65D-931353D668DD}" presName="composite" presStyleCnt="0"/>
      <dgm:spPr/>
    </dgm:pt>
    <dgm:pt modelId="{43C66EFF-07A0-4B8E-88B5-E092A237C645}" type="pres">
      <dgm:prSet presAssocID="{A0067B22-5CF9-4320-B65D-931353D668D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AE44393-C366-48EC-BEAE-0000E0F22AE3}" type="pres">
      <dgm:prSet presAssocID="{A0067B22-5CF9-4320-B65D-931353D668D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0E7371A-BF4E-4886-81EA-C5581D7D9178}" type="pres">
      <dgm:prSet presAssocID="{A0067B22-5CF9-4320-B65D-931353D668DD}" presName="BalanceSpacing" presStyleCnt="0"/>
      <dgm:spPr/>
    </dgm:pt>
    <dgm:pt modelId="{0851E121-68E3-414F-A199-58424F71184D}" type="pres">
      <dgm:prSet presAssocID="{A0067B22-5CF9-4320-B65D-931353D668DD}" presName="BalanceSpacing1" presStyleCnt="0"/>
      <dgm:spPr/>
    </dgm:pt>
    <dgm:pt modelId="{377844C8-9C0E-403B-8116-F381166F71AA}" type="pres">
      <dgm:prSet presAssocID="{36E2D278-A8E2-4F62-8635-8DC56C6FA274}" presName="Accent1Text" presStyleLbl="node1" presStyleIdx="3" presStyleCnt="6" custLinFactNeighborX="-1125" custLinFactNeighborY="0"/>
      <dgm:spPr/>
    </dgm:pt>
    <dgm:pt modelId="{25B467A5-CE9D-4D4A-A1FB-A49F586C5E34}" type="pres">
      <dgm:prSet presAssocID="{36E2D278-A8E2-4F62-8635-8DC56C6FA274}" presName="spaceBetweenRectangles" presStyleCnt="0"/>
      <dgm:spPr/>
    </dgm:pt>
    <dgm:pt modelId="{4256C382-147D-4F53-A118-B748801CBB8F}" type="pres">
      <dgm:prSet presAssocID="{842B475E-29E6-48A7-AF29-A44CEA03ED05}" presName="composite" presStyleCnt="0"/>
      <dgm:spPr/>
    </dgm:pt>
    <dgm:pt modelId="{E796C6A2-D979-4D44-95DD-CCAFC4D42CCB}" type="pres">
      <dgm:prSet presAssocID="{842B475E-29E6-48A7-AF29-A44CEA03ED0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2DAB258-6938-4EB3-B9CB-C0D9094CF103}" type="pres">
      <dgm:prSet presAssocID="{842B475E-29E6-48A7-AF29-A44CEA03ED0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86950C8-1BFD-4447-AA17-CF4705B9B005}" type="pres">
      <dgm:prSet presAssocID="{842B475E-29E6-48A7-AF29-A44CEA03ED05}" presName="BalanceSpacing" presStyleCnt="0"/>
      <dgm:spPr/>
    </dgm:pt>
    <dgm:pt modelId="{5700D648-518A-4992-AFDF-5E543679148E}" type="pres">
      <dgm:prSet presAssocID="{842B475E-29E6-48A7-AF29-A44CEA03ED05}" presName="BalanceSpacing1" presStyleCnt="0"/>
      <dgm:spPr/>
    </dgm:pt>
    <dgm:pt modelId="{1FD793C9-0710-4B85-8EEE-5C0C310D95EB}" type="pres">
      <dgm:prSet presAssocID="{2082A7AC-7C07-48EC-9845-4C048669D002}" presName="Accent1Text" presStyleLbl="node1" presStyleIdx="5" presStyleCnt="6"/>
      <dgm:spPr/>
    </dgm:pt>
  </dgm:ptLst>
  <dgm:cxnLst>
    <dgm:cxn modelId="{84EC2015-A793-42B7-9E79-1C150D7C64FA}" type="presOf" srcId="{36E2D278-A8E2-4F62-8635-8DC56C6FA274}" destId="{377844C8-9C0E-403B-8116-F381166F71AA}" srcOrd="0" destOrd="0" presId="urn:microsoft.com/office/officeart/2008/layout/AlternatingHexagons"/>
    <dgm:cxn modelId="{D51CE829-84E3-448C-8425-7E1570136367}" type="presOf" srcId="{842B475E-29E6-48A7-AF29-A44CEA03ED05}" destId="{E796C6A2-D979-4D44-95DD-CCAFC4D42CCB}" srcOrd="0" destOrd="0" presId="urn:microsoft.com/office/officeart/2008/layout/AlternatingHexagons"/>
    <dgm:cxn modelId="{B65A1A2A-55BE-4C9B-AF8C-CE7D213B1084}" srcId="{742164F4-69DD-4A76-B00E-9D84F1BB7200}" destId="{A0067B22-5CF9-4320-B65D-931353D668DD}" srcOrd="1" destOrd="0" parTransId="{D01C4297-0B17-46ED-A138-B8ECDC462EEA}" sibTransId="{36E2D278-A8E2-4F62-8635-8DC56C6FA274}"/>
    <dgm:cxn modelId="{F2083940-B6D6-45B4-9A5B-6D12BDE8BF33}" srcId="{742164F4-69DD-4A76-B00E-9D84F1BB7200}" destId="{C1F0DF2C-7964-467C-AED2-6BFA56037BE0}" srcOrd="0" destOrd="0" parTransId="{2F82DC9C-320A-48A0-8A92-0437C9098CE3}" sibTransId="{8B011A79-D398-4323-BA5B-586930C11E71}"/>
    <dgm:cxn modelId="{1D66604D-6CDE-4CA8-A072-AE1DB3F22205}" type="presOf" srcId="{8B011A79-D398-4323-BA5B-586930C11E71}" destId="{BE8F8994-B964-42F6-9A3D-6ABB3B2CF80B}" srcOrd="0" destOrd="0" presId="urn:microsoft.com/office/officeart/2008/layout/AlternatingHexagons"/>
    <dgm:cxn modelId="{F752734D-F48D-41B6-ACC4-8D6EF8B09B7C}" type="presOf" srcId="{A0067B22-5CF9-4320-B65D-931353D668DD}" destId="{43C66EFF-07A0-4B8E-88B5-E092A237C645}" srcOrd="0" destOrd="0" presId="urn:microsoft.com/office/officeart/2008/layout/AlternatingHexagons"/>
    <dgm:cxn modelId="{D917B474-6653-4C77-967D-D70B8C2BBF19}" type="presOf" srcId="{2082A7AC-7C07-48EC-9845-4C048669D002}" destId="{1FD793C9-0710-4B85-8EEE-5C0C310D95EB}" srcOrd="0" destOrd="0" presId="urn:microsoft.com/office/officeart/2008/layout/AlternatingHexagons"/>
    <dgm:cxn modelId="{5BCF67CC-BC0D-4819-9FF9-0408AE0C323E}" srcId="{742164F4-69DD-4A76-B00E-9D84F1BB7200}" destId="{842B475E-29E6-48A7-AF29-A44CEA03ED05}" srcOrd="2" destOrd="0" parTransId="{59167ACA-9196-4C6E-A61F-B809E2E1A56A}" sibTransId="{2082A7AC-7C07-48EC-9845-4C048669D002}"/>
    <dgm:cxn modelId="{A64D61DB-9BA3-4C10-A917-571E7961C43A}" type="presOf" srcId="{C1F0DF2C-7964-467C-AED2-6BFA56037BE0}" destId="{9F272655-7AFD-4600-8F99-EED69B6C40BB}" srcOrd="0" destOrd="0" presId="urn:microsoft.com/office/officeart/2008/layout/AlternatingHexagons"/>
    <dgm:cxn modelId="{4B1CF5E0-1DD7-4325-8B7A-7BD782541BEA}" type="presOf" srcId="{742164F4-69DD-4A76-B00E-9D84F1BB7200}" destId="{07813F0A-29BD-4D5E-9D72-9EF0AF68AB39}" srcOrd="0" destOrd="0" presId="urn:microsoft.com/office/officeart/2008/layout/AlternatingHexagons"/>
    <dgm:cxn modelId="{A0B51A19-5AF5-432F-AD69-C6E4567A246A}" type="presParOf" srcId="{07813F0A-29BD-4D5E-9D72-9EF0AF68AB39}" destId="{5F6D8F26-D7FE-4E14-B5C0-A880AC442A33}" srcOrd="0" destOrd="0" presId="urn:microsoft.com/office/officeart/2008/layout/AlternatingHexagons"/>
    <dgm:cxn modelId="{238B1B56-6D88-491F-AADF-2932731FEE14}" type="presParOf" srcId="{5F6D8F26-D7FE-4E14-B5C0-A880AC442A33}" destId="{9F272655-7AFD-4600-8F99-EED69B6C40BB}" srcOrd="0" destOrd="0" presId="urn:microsoft.com/office/officeart/2008/layout/AlternatingHexagons"/>
    <dgm:cxn modelId="{BFA451EF-4F4C-4A82-81B0-E3F9B7619240}" type="presParOf" srcId="{5F6D8F26-D7FE-4E14-B5C0-A880AC442A33}" destId="{F1FB0399-4871-4DDD-88FE-192BB2DAD71F}" srcOrd="1" destOrd="0" presId="urn:microsoft.com/office/officeart/2008/layout/AlternatingHexagons"/>
    <dgm:cxn modelId="{05552180-F9A7-4A09-880C-9E1719C6AC70}" type="presParOf" srcId="{5F6D8F26-D7FE-4E14-B5C0-A880AC442A33}" destId="{2AB4FEAF-AB39-4AE1-8C15-51237E5867E4}" srcOrd="2" destOrd="0" presId="urn:microsoft.com/office/officeart/2008/layout/AlternatingHexagons"/>
    <dgm:cxn modelId="{A930CE71-147C-4BBF-8A43-19B94883E7B6}" type="presParOf" srcId="{5F6D8F26-D7FE-4E14-B5C0-A880AC442A33}" destId="{E07D6B76-6D92-4255-B475-F7FFA0478248}" srcOrd="3" destOrd="0" presId="urn:microsoft.com/office/officeart/2008/layout/AlternatingHexagons"/>
    <dgm:cxn modelId="{DC879FDA-BE7C-4AC3-9B0C-8792E7A2481C}" type="presParOf" srcId="{5F6D8F26-D7FE-4E14-B5C0-A880AC442A33}" destId="{BE8F8994-B964-42F6-9A3D-6ABB3B2CF80B}" srcOrd="4" destOrd="0" presId="urn:microsoft.com/office/officeart/2008/layout/AlternatingHexagons"/>
    <dgm:cxn modelId="{4CFC08F4-CB22-4826-87FE-0579A9BA818A}" type="presParOf" srcId="{07813F0A-29BD-4D5E-9D72-9EF0AF68AB39}" destId="{EC134338-00A7-446D-989B-C41F5FB0CE06}" srcOrd="1" destOrd="0" presId="urn:microsoft.com/office/officeart/2008/layout/AlternatingHexagons"/>
    <dgm:cxn modelId="{FDC89B9F-9456-4EEC-A2FD-2DA199FF0167}" type="presParOf" srcId="{07813F0A-29BD-4D5E-9D72-9EF0AF68AB39}" destId="{C7AD126A-DD7F-4A27-99CA-B755E1E2985C}" srcOrd="2" destOrd="0" presId="urn:microsoft.com/office/officeart/2008/layout/AlternatingHexagons"/>
    <dgm:cxn modelId="{283A7B50-06E2-4C8E-928C-05961D98F6BA}" type="presParOf" srcId="{C7AD126A-DD7F-4A27-99CA-B755E1E2985C}" destId="{43C66EFF-07A0-4B8E-88B5-E092A237C645}" srcOrd="0" destOrd="0" presId="urn:microsoft.com/office/officeart/2008/layout/AlternatingHexagons"/>
    <dgm:cxn modelId="{D0C8FC55-43A2-4441-8E48-05A2169F1E98}" type="presParOf" srcId="{C7AD126A-DD7F-4A27-99CA-B755E1E2985C}" destId="{3AE44393-C366-48EC-BEAE-0000E0F22AE3}" srcOrd="1" destOrd="0" presId="urn:microsoft.com/office/officeart/2008/layout/AlternatingHexagons"/>
    <dgm:cxn modelId="{2611DC15-541B-4714-8ACC-BDA19A004E4B}" type="presParOf" srcId="{C7AD126A-DD7F-4A27-99CA-B755E1E2985C}" destId="{40E7371A-BF4E-4886-81EA-C5581D7D9178}" srcOrd="2" destOrd="0" presId="urn:microsoft.com/office/officeart/2008/layout/AlternatingHexagons"/>
    <dgm:cxn modelId="{5AE80464-FA31-4428-8565-478CF8598A22}" type="presParOf" srcId="{C7AD126A-DD7F-4A27-99CA-B755E1E2985C}" destId="{0851E121-68E3-414F-A199-58424F71184D}" srcOrd="3" destOrd="0" presId="urn:microsoft.com/office/officeart/2008/layout/AlternatingHexagons"/>
    <dgm:cxn modelId="{C226E465-7C10-4607-8B6E-68C4584BDB70}" type="presParOf" srcId="{C7AD126A-DD7F-4A27-99CA-B755E1E2985C}" destId="{377844C8-9C0E-403B-8116-F381166F71AA}" srcOrd="4" destOrd="0" presId="urn:microsoft.com/office/officeart/2008/layout/AlternatingHexagons"/>
    <dgm:cxn modelId="{3DCBFE91-63B0-4FFA-8B74-5CEFDC9D4584}" type="presParOf" srcId="{07813F0A-29BD-4D5E-9D72-9EF0AF68AB39}" destId="{25B467A5-CE9D-4D4A-A1FB-A49F586C5E34}" srcOrd="3" destOrd="0" presId="urn:microsoft.com/office/officeart/2008/layout/AlternatingHexagons"/>
    <dgm:cxn modelId="{2FE3C93C-F356-463C-98BC-D25512316354}" type="presParOf" srcId="{07813F0A-29BD-4D5E-9D72-9EF0AF68AB39}" destId="{4256C382-147D-4F53-A118-B748801CBB8F}" srcOrd="4" destOrd="0" presId="urn:microsoft.com/office/officeart/2008/layout/AlternatingHexagons"/>
    <dgm:cxn modelId="{179A0274-3F26-446E-9C2D-09141DC9A8A2}" type="presParOf" srcId="{4256C382-147D-4F53-A118-B748801CBB8F}" destId="{E796C6A2-D979-4D44-95DD-CCAFC4D42CCB}" srcOrd="0" destOrd="0" presId="urn:microsoft.com/office/officeart/2008/layout/AlternatingHexagons"/>
    <dgm:cxn modelId="{774E2A31-F3CC-4E9D-8E1A-DEC4B44ACA53}" type="presParOf" srcId="{4256C382-147D-4F53-A118-B748801CBB8F}" destId="{82DAB258-6938-4EB3-B9CB-C0D9094CF103}" srcOrd="1" destOrd="0" presId="urn:microsoft.com/office/officeart/2008/layout/AlternatingHexagons"/>
    <dgm:cxn modelId="{07D0F164-AB7F-4D73-AAF0-2BBEADFEBBAE}" type="presParOf" srcId="{4256C382-147D-4F53-A118-B748801CBB8F}" destId="{F86950C8-1BFD-4447-AA17-CF4705B9B005}" srcOrd="2" destOrd="0" presId="urn:microsoft.com/office/officeart/2008/layout/AlternatingHexagons"/>
    <dgm:cxn modelId="{31F10C6F-6CA3-43CA-91FA-31CB8C82AD96}" type="presParOf" srcId="{4256C382-147D-4F53-A118-B748801CBB8F}" destId="{5700D648-518A-4992-AFDF-5E543679148E}" srcOrd="3" destOrd="0" presId="urn:microsoft.com/office/officeart/2008/layout/AlternatingHexagons"/>
    <dgm:cxn modelId="{392B64FE-8437-41C1-A336-389CE91FA10D}" type="presParOf" srcId="{4256C382-147D-4F53-A118-B748801CBB8F}" destId="{1FD793C9-0710-4B85-8EEE-5C0C310D95E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595288-D223-4193-AE09-77374F7EB89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90089FB-53B4-40E3-9E2A-3C10EAD887C7}">
      <dgm:prSet phldrT="[Tekst]"/>
      <dgm:spPr/>
      <dgm:t>
        <a:bodyPr/>
        <a:lstStyle/>
        <a:p>
          <a:r>
            <a:rPr lang="pl-PL" dirty="0"/>
            <a:t>Klasa abstrakcyjna</a:t>
          </a:r>
        </a:p>
      </dgm:t>
    </dgm:pt>
    <dgm:pt modelId="{02EC9187-FACA-4351-B84F-88B2E5F004EF}" type="parTrans" cxnId="{3D4ACBFF-15A6-4111-9782-5BBB04BF20FB}">
      <dgm:prSet/>
      <dgm:spPr/>
      <dgm:t>
        <a:bodyPr/>
        <a:lstStyle/>
        <a:p>
          <a:endParaRPr lang="pl-PL"/>
        </a:p>
      </dgm:t>
    </dgm:pt>
    <dgm:pt modelId="{3507A0B9-9F60-49C2-8991-7DED7FADF140}" type="sibTrans" cxnId="{3D4ACBFF-15A6-4111-9782-5BBB04BF20FB}">
      <dgm:prSet/>
      <dgm:spPr/>
      <dgm:t>
        <a:bodyPr/>
        <a:lstStyle/>
        <a:p>
          <a:endParaRPr lang="pl-PL"/>
        </a:p>
      </dgm:t>
    </dgm:pt>
    <dgm:pt modelId="{D7CBB491-C215-44BA-8352-F35453442267}" type="pres">
      <dgm:prSet presAssocID="{F5595288-D223-4193-AE09-77374F7EB89A}" presName="CompostProcess" presStyleCnt="0">
        <dgm:presLayoutVars>
          <dgm:dir/>
          <dgm:resizeHandles val="exact"/>
        </dgm:presLayoutVars>
      </dgm:prSet>
      <dgm:spPr/>
    </dgm:pt>
    <dgm:pt modelId="{4E6039E3-5018-419A-8C9F-847B02C628DC}" type="pres">
      <dgm:prSet presAssocID="{F5595288-D223-4193-AE09-77374F7EB89A}" presName="arrow" presStyleLbl="bgShp" presStyleIdx="0" presStyleCnt="1"/>
      <dgm:spPr/>
    </dgm:pt>
    <dgm:pt modelId="{DFC1FCEF-C54E-419F-B028-593A9B262135}" type="pres">
      <dgm:prSet presAssocID="{F5595288-D223-4193-AE09-77374F7EB89A}" presName="linearProcess" presStyleCnt="0"/>
      <dgm:spPr/>
    </dgm:pt>
    <dgm:pt modelId="{DCA1C8A7-1F7D-4AB3-8801-EED1CC9E793E}" type="pres">
      <dgm:prSet presAssocID="{D90089FB-53B4-40E3-9E2A-3C10EAD887C7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4C935264-0F07-4E6D-AB6E-43728CCA0BE5}" type="presOf" srcId="{D90089FB-53B4-40E3-9E2A-3C10EAD887C7}" destId="{DCA1C8A7-1F7D-4AB3-8801-EED1CC9E793E}" srcOrd="0" destOrd="0" presId="urn:microsoft.com/office/officeart/2005/8/layout/hProcess9"/>
    <dgm:cxn modelId="{36A487EF-70CD-4501-AC4C-53016055421E}" type="presOf" srcId="{F5595288-D223-4193-AE09-77374F7EB89A}" destId="{D7CBB491-C215-44BA-8352-F35453442267}" srcOrd="0" destOrd="0" presId="urn:microsoft.com/office/officeart/2005/8/layout/hProcess9"/>
    <dgm:cxn modelId="{3D4ACBFF-15A6-4111-9782-5BBB04BF20FB}" srcId="{F5595288-D223-4193-AE09-77374F7EB89A}" destId="{D90089FB-53B4-40E3-9E2A-3C10EAD887C7}" srcOrd="0" destOrd="0" parTransId="{02EC9187-FACA-4351-B84F-88B2E5F004EF}" sibTransId="{3507A0B9-9F60-49C2-8991-7DED7FADF140}"/>
    <dgm:cxn modelId="{DF1F9FCE-662B-4023-9BDC-C719961E65EA}" type="presParOf" srcId="{D7CBB491-C215-44BA-8352-F35453442267}" destId="{4E6039E3-5018-419A-8C9F-847B02C628DC}" srcOrd="0" destOrd="0" presId="urn:microsoft.com/office/officeart/2005/8/layout/hProcess9"/>
    <dgm:cxn modelId="{4026A073-99E8-49DD-9FDA-8ACB15ADC2EE}" type="presParOf" srcId="{D7CBB491-C215-44BA-8352-F35453442267}" destId="{DFC1FCEF-C54E-419F-B028-593A9B262135}" srcOrd="1" destOrd="0" presId="urn:microsoft.com/office/officeart/2005/8/layout/hProcess9"/>
    <dgm:cxn modelId="{5050CDBE-CE45-44C1-AD6A-560C3CE29DF6}" type="presParOf" srcId="{DFC1FCEF-C54E-419F-B028-593A9B262135}" destId="{DCA1C8A7-1F7D-4AB3-8801-EED1CC9E793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2164F4-69DD-4A76-B00E-9D84F1BB7200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l-PL"/>
        </a:p>
      </dgm:t>
    </dgm:pt>
    <dgm:pt modelId="{C1F0DF2C-7964-467C-AED2-6BFA56037BE0}">
      <dgm:prSet phldrT="[Tekst]"/>
      <dgm:spPr/>
      <dgm:t>
        <a:bodyPr/>
        <a:lstStyle/>
        <a:p>
          <a:r>
            <a:rPr lang="pl-PL" dirty="0"/>
            <a:t>Może zawierać metody zaimplementowane</a:t>
          </a:r>
        </a:p>
      </dgm:t>
    </dgm:pt>
    <dgm:pt modelId="{2F82DC9C-320A-48A0-8A92-0437C9098CE3}" type="parTrans" cxnId="{F2083940-B6D6-45B4-9A5B-6D12BDE8BF33}">
      <dgm:prSet/>
      <dgm:spPr/>
      <dgm:t>
        <a:bodyPr/>
        <a:lstStyle/>
        <a:p>
          <a:endParaRPr lang="pl-PL"/>
        </a:p>
      </dgm:t>
    </dgm:pt>
    <dgm:pt modelId="{8B011A79-D398-4323-BA5B-586930C11E71}" type="sibTrans" cxnId="{F2083940-B6D6-45B4-9A5B-6D12BDE8BF33}">
      <dgm:prSet/>
      <dgm:spPr/>
      <dgm:t>
        <a:bodyPr/>
        <a:lstStyle/>
        <a:p>
          <a:endParaRPr lang="pl-PL"/>
        </a:p>
      </dgm:t>
    </dgm:pt>
    <dgm:pt modelId="{A0067B22-5CF9-4320-B65D-931353D668DD}">
      <dgm:prSet phldrT="[Tekst]"/>
      <dgm:spPr/>
      <dgm:t>
        <a:bodyPr/>
        <a:lstStyle/>
        <a:p>
          <a:r>
            <a:rPr lang="pl-PL" dirty="0"/>
            <a:t>Nie trzeba implementować metod</a:t>
          </a:r>
        </a:p>
      </dgm:t>
    </dgm:pt>
    <dgm:pt modelId="{D01C4297-0B17-46ED-A138-B8ECDC462EEA}" type="parTrans" cxnId="{B65A1A2A-55BE-4C9B-AF8C-CE7D213B1084}">
      <dgm:prSet/>
      <dgm:spPr/>
      <dgm:t>
        <a:bodyPr/>
        <a:lstStyle/>
        <a:p>
          <a:endParaRPr lang="pl-PL"/>
        </a:p>
      </dgm:t>
    </dgm:pt>
    <dgm:pt modelId="{36E2D278-A8E2-4F62-8635-8DC56C6FA274}" type="sibTrans" cxnId="{B65A1A2A-55BE-4C9B-AF8C-CE7D213B1084}">
      <dgm:prSet/>
      <dgm:spPr/>
      <dgm:t>
        <a:bodyPr/>
        <a:lstStyle/>
        <a:p>
          <a:r>
            <a:rPr lang="pl-PL" dirty="0"/>
            <a:t>Definicje metod</a:t>
          </a:r>
        </a:p>
      </dgm:t>
    </dgm:pt>
    <dgm:pt modelId="{842B475E-29E6-48A7-AF29-A44CEA03ED05}">
      <dgm:prSet phldrT="[Tekst]"/>
      <dgm:spPr/>
      <dgm:t>
        <a:bodyPr/>
        <a:lstStyle/>
        <a:p>
          <a:r>
            <a:rPr lang="pl-PL" dirty="0"/>
            <a:t>Mocno abstrakcyjny</a:t>
          </a:r>
        </a:p>
      </dgm:t>
    </dgm:pt>
    <dgm:pt modelId="{59167ACA-9196-4C6E-A61F-B809E2E1A56A}" type="parTrans" cxnId="{5BCF67CC-BC0D-4819-9FF9-0408AE0C323E}">
      <dgm:prSet/>
      <dgm:spPr/>
      <dgm:t>
        <a:bodyPr/>
        <a:lstStyle/>
        <a:p>
          <a:endParaRPr lang="pl-PL"/>
        </a:p>
      </dgm:t>
    </dgm:pt>
    <dgm:pt modelId="{2082A7AC-7C07-48EC-9845-4C048669D002}" type="sibTrans" cxnId="{5BCF67CC-BC0D-4819-9FF9-0408AE0C323E}">
      <dgm:prSet/>
      <dgm:spPr/>
      <dgm:t>
        <a:bodyPr/>
        <a:lstStyle/>
        <a:p>
          <a:endParaRPr lang="pl-PL"/>
        </a:p>
      </dgm:t>
    </dgm:pt>
    <dgm:pt modelId="{07813F0A-29BD-4D5E-9D72-9EF0AF68AB39}" type="pres">
      <dgm:prSet presAssocID="{742164F4-69DD-4A76-B00E-9D84F1BB7200}" presName="Name0" presStyleCnt="0">
        <dgm:presLayoutVars>
          <dgm:chMax/>
          <dgm:chPref/>
          <dgm:dir/>
          <dgm:animLvl val="lvl"/>
        </dgm:presLayoutVars>
      </dgm:prSet>
      <dgm:spPr/>
    </dgm:pt>
    <dgm:pt modelId="{5F6D8F26-D7FE-4E14-B5C0-A880AC442A33}" type="pres">
      <dgm:prSet presAssocID="{C1F0DF2C-7964-467C-AED2-6BFA56037BE0}" presName="composite" presStyleCnt="0"/>
      <dgm:spPr/>
    </dgm:pt>
    <dgm:pt modelId="{9F272655-7AFD-4600-8F99-EED69B6C40BB}" type="pres">
      <dgm:prSet presAssocID="{C1F0DF2C-7964-467C-AED2-6BFA56037BE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1FB0399-4871-4DDD-88FE-192BB2DAD71F}" type="pres">
      <dgm:prSet presAssocID="{C1F0DF2C-7964-467C-AED2-6BFA56037BE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AB4FEAF-AB39-4AE1-8C15-51237E5867E4}" type="pres">
      <dgm:prSet presAssocID="{C1F0DF2C-7964-467C-AED2-6BFA56037BE0}" presName="BalanceSpacing" presStyleCnt="0"/>
      <dgm:spPr/>
    </dgm:pt>
    <dgm:pt modelId="{E07D6B76-6D92-4255-B475-F7FFA0478248}" type="pres">
      <dgm:prSet presAssocID="{C1F0DF2C-7964-467C-AED2-6BFA56037BE0}" presName="BalanceSpacing1" presStyleCnt="0"/>
      <dgm:spPr/>
    </dgm:pt>
    <dgm:pt modelId="{BE8F8994-B964-42F6-9A3D-6ABB3B2CF80B}" type="pres">
      <dgm:prSet presAssocID="{8B011A79-D398-4323-BA5B-586930C11E71}" presName="Accent1Text" presStyleLbl="node1" presStyleIdx="1" presStyleCnt="6"/>
      <dgm:spPr/>
    </dgm:pt>
    <dgm:pt modelId="{EC134338-00A7-446D-989B-C41F5FB0CE06}" type="pres">
      <dgm:prSet presAssocID="{8B011A79-D398-4323-BA5B-586930C11E71}" presName="spaceBetweenRectangles" presStyleCnt="0"/>
      <dgm:spPr/>
    </dgm:pt>
    <dgm:pt modelId="{C7AD126A-DD7F-4A27-99CA-B755E1E2985C}" type="pres">
      <dgm:prSet presAssocID="{A0067B22-5CF9-4320-B65D-931353D668DD}" presName="composite" presStyleCnt="0"/>
      <dgm:spPr/>
    </dgm:pt>
    <dgm:pt modelId="{43C66EFF-07A0-4B8E-88B5-E092A237C645}" type="pres">
      <dgm:prSet presAssocID="{A0067B22-5CF9-4320-B65D-931353D668D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AE44393-C366-48EC-BEAE-0000E0F22AE3}" type="pres">
      <dgm:prSet presAssocID="{A0067B22-5CF9-4320-B65D-931353D668D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0E7371A-BF4E-4886-81EA-C5581D7D9178}" type="pres">
      <dgm:prSet presAssocID="{A0067B22-5CF9-4320-B65D-931353D668DD}" presName="BalanceSpacing" presStyleCnt="0"/>
      <dgm:spPr/>
    </dgm:pt>
    <dgm:pt modelId="{0851E121-68E3-414F-A199-58424F71184D}" type="pres">
      <dgm:prSet presAssocID="{A0067B22-5CF9-4320-B65D-931353D668DD}" presName="BalanceSpacing1" presStyleCnt="0"/>
      <dgm:spPr/>
    </dgm:pt>
    <dgm:pt modelId="{377844C8-9C0E-403B-8116-F381166F71AA}" type="pres">
      <dgm:prSet presAssocID="{36E2D278-A8E2-4F62-8635-8DC56C6FA274}" presName="Accent1Text" presStyleLbl="node1" presStyleIdx="3" presStyleCnt="6" custLinFactNeighborX="-1125" custLinFactNeighborY="0"/>
      <dgm:spPr/>
    </dgm:pt>
    <dgm:pt modelId="{25B467A5-CE9D-4D4A-A1FB-A49F586C5E34}" type="pres">
      <dgm:prSet presAssocID="{36E2D278-A8E2-4F62-8635-8DC56C6FA274}" presName="spaceBetweenRectangles" presStyleCnt="0"/>
      <dgm:spPr/>
    </dgm:pt>
    <dgm:pt modelId="{4256C382-147D-4F53-A118-B748801CBB8F}" type="pres">
      <dgm:prSet presAssocID="{842B475E-29E6-48A7-AF29-A44CEA03ED05}" presName="composite" presStyleCnt="0"/>
      <dgm:spPr/>
    </dgm:pt>
    <dgm:pt modelId="{E796C6A2-D979-4D44-95DD-CCAFC4D42CCB}" type="pres">
      <dgm:prSet presAssocID="{842B475E-29E6-48A7-AF29-A44CEA03ED0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2DAB258-6938-4EB3-B9CB-C0D9094CF103}" type="pres">
      <dgm:prSet presAssocID="{842B475E-29E6-48A7-AF29-A44CEA03ED0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86950C8-1BFD-4447-AA17-CF4705B9B005}" type="pres">
      <dgm:prSet presAssocID="{842B475E-29E6-48A7-AF29-A44CEA03ED05}" presName="BalanceSpacing" presStyleCnt="0"/>
      <dgm:spPr/>
    </dgm:pt>
    <dgm:pt modelId="{5700D648-518A-4992-AFDF-5E543679148E}" type="pres">
      <dgm:prSet presAssocID="{842B475E-29E6-48A7-AF29-A44CEA03ED05}" presName="BalanceSpacing1" presStyleCnt="0"/>
      <dgm:spPr/>
    </dgm:pt>
    <dgm:pt modelId="{1FD793C9-0710-4B85-8EEE-5C0C310D95EB}" type="pres">
      <dgm:prSet presAssocID="{2082A7AC-7C07-48EC-9845-4C048669D002}" presName="Accent1Text" presStyleLbl="node1" presStyleIdx="5" presStyleCnt="6"/>
      <dgm:spPr/>
    </dgm:pt>
  </dgm:ptLst>
  <dgm:cxnLst>
    <dgm:cxn modelId="{84EC2015-A793-42B7-9E79-1C150D7C64FA}" type="presOf" srcId="{36E2D278-A8E2-4F62-8635-8DC56C6FA274}" destId="{377844C8-9C0E-403B-8116-F381166F71AA}" srcOrd="0" destOrd="0" presId="urn:microsoft.com/office/officeart/2008/layout/AlternatingHexagons"/>
    <dgm:cxn modelId="{D51CE829-84E3-448C-8425-7E1570136367}" type="presOf" srcId="{842B475E-29E6-48A7-AF29-A44CEA03ED05}" destId="{E796C6A2-D979-4D44-95DD-CCAFC4D42CCB}" srcOrd="0" destOrd="0" presId="urn:microsoft.com/office/officeart/2008/layout/AlternatingHexagons"/>
    <dgm:cxn modelId="{B65A1A2A-55BE-4C9B-AF8C-CE7D213B1084}" srcId="{742164F4-69DD-4A76-B00E-9D84F1BB7200}" destId="{A0067B22-5CF9-4320-B65D-931353D668DD}" srcOrd="1" destOrd="0" parTransId="{D01C4297-0B17-46ED-A138-B8ECDC462EEA}" sibTransId="{36E2D278-A8E2-4F62-8635-8DC56C6FA274}"/>
    <dgm:cxn modelId="{F2083940-B6D6-45B4-9A5B-6D12BDE8BF33}" srcId="{742164F4-69DD-4A76-B00E-9D84F1BB7200}" destId="{C1F0DF2C-7964-467C-AED2-6BFA56037BE0}" srcOrd="0" destOrd="0" parTransId="{2F82DC9C-320A-48A0-8A92-0437C9098CE3}" sibTransId="{8B011A79-D398-4323-BA5B-586930C11E71}"/>
    <dgm:cxn modelId="{1D66604D-6CDE-4CA8-A072-AE1DB3F22205}" type="presOf" srcId="{8B011A79-D398-4323-BA5B-586930C11E71}" destId="{BE8F8994-B964-42F6-9A3D-6ABB3B2CF80B}" srcOrd="0" destOrd="0" presId="urn:microsoft.com/office/officeart/2008/layout/AlternatingHexagons"/>
    <dgm:cxn modelId="{F752734D-F48D-41B6-ACC4-8D6EF8B09B7C}" type="presOf" srcId="{A0067B22-5CF9-4320-B65D-931353D668DD}" destId="{43C66EFF-07A0-4B8E-88B5-E092A237C645}" srcOrd="0" destOrd="0" presId="urn:microsoft.com/office/officeart/2008/layout/AlternatingHexagons"/>
    <dgm:cxn modelId="{D917B474-6653-4C77-967D-D70B8C2BBF19}" type="presOf" srcId="{2082A7AC-7C07-48EC-9845-4C048669D002}" destId="{1FD793C9-0710-4B85-8EEE-5C0C310D95EB}" srcOrd="0" destOrd="0" presId="urn:microsoft.com/office/officeart/2008/layout/AlternatingHexagons"/>
    <dgm:cxn modelId="{5BCF67CC-BC0D-4819-9FF9-0408AE0C323E}" srcId="{742164F4-69DD-4A76-B00E-9D84F1BB7200}" destId="{842B475E-29E6-48A7-AF29-A44CEA03ED05}" srcOrd="2" destOrd="0" parTransId="{59167ACA-9196-4C6E-A61F-B809E2E1A56A}" sibTransId="{2082A7AC-7C07-48EC-9845-4C048669D002}"/>
    <dgm:cxn modelId="{A64D61DB-9BA3-4C10-A917-571E7961C43A}" type="presOf" srcId="{C1F0DF2C-7964-467C-AED2-6BFA56037BE0}" destId="{9F272655-7AFD-4600-8F99-EED69B6C40BB}" srcOrd="0" destOrd="0" presId="urn:microsoft.com/office/officeart/2008/layout/AlternatingHexagons"/>
    <dgm:cxn modelId="{4B1CF5E0-1DD7-4325-8B7A-7BD782541BEA}" type="presOf" srcId="{742164F4-69DD-4A76-B00E-9D84F1BB7200}" destId="{07813F0A-29BD-4D5E-9D72-9EF0AF68AB39}" srcOrd="0" destOrd="0" presId="urn:microsoft.com/office/officeart/2008/layout/AlternatingHexagons"/>
    <dgm:cxn modelId="{A0B51A19-5AF5-432F-AD69-C6E4567A246A}" type="presParOf" srcId="{07813F0A-29BD-4D5E-9D72-9EF0AF68AB39}" destId="{5F6D8F26-D7FE-4E14-B5C0-A880AC442A33}" srcOrd="0" destOrd="0" presId="urn:microsoft.com/office/officeart/2008/layout/AlternatingHexagons"/>
    <dgm:cxn modelId="{238B1B56-6D88-491F-AADF-2932731FEE14}" type="presParOf" srcId="{5F6D8F26-D7FE-4E14-B5C0-A880AC442A33}" destId="{9F272655-7AFD-4600-8F99-EED69B6C40BB}" srcOrd="0" destOrd="0" presId="urn:microsoft.com/office/officeart/2008/layout/AlternatingHexagons"/>
    <dgm:cxn modelId="{BFA451EF-4F4C-4A82-81B0-E3F9B7619240}" type="presParOf" srcId="{5F6D8F26-D7FE-4E14-B5C0-A880AC442A33}" destId="{F1FB0399-4871-4DDD-88FE-192BB2DAD71F}" srcOrd="1" destOrd="0" presId="urn:microsoft.com/office/officeart/2008/layout/AlternatingHexagons"/>
    <dgm:cxn modelId="{05552180-F9A7-4A09-880C-9E1719C6AC70}" type="presParOf" srcId="{5F6D8F26-D7FE-4E14-B5C0-A880AC442A33}" destId="{2AB4FEAF-AB39-4AE1-8C15-51237E5867E4}" srcOrd="2" destOrd="0" presId="urn:microsoft.com/office/officeart/2008/layout/AlternatingHexagons"/>
    <dgm:cxn modelId="{A930CE71-147C-4BBF-8A43-19B94883E7B6}" type="presParOf" srcId="{5F6D8F26-D7FE-4E14-B5C0-A880AC442A33}" destId="{E07D6B76-6D92-4255-B475-F7FFA0478248}" srcOrd="3" destOrd="0" presId="urn:microsoft.com/office/officeart/2008/layout/AlternatingHexagons"/>
    <dgm:cxn modelId="{DC879FDA-BE7C-4AC3-9B0C-8792E7A2481C}" type="presParOf" srcId="{5F6D8F26-D7FE-4E14-B5C0-A880AC442A33}" destId="{BE8F8994-B964-42F6-9A3D-6ABB3B2CF80B}" srcOrd="4" destOrd="0" presId="urn:microsoft.com/office/officeart/2008/layout/AlternatingHexagons"/>
    <dgm:cxn modelId="{4CFC08F4-CB22-4826-87FE-0579A9BA818A}" type="presParOf" srcId="{07813F0A-29BD-4D5E-9D72-9EF0AF68AB39}" destId="{EC134338-00A7-446D-989B-C41F5FB0CE06}" srcOrd="1" destOrd="0" presId="urn:microsoft.com/office/officeart/2008/layout/AlternatingHexagons"/>
    <dgm:cxn modelId="{FDC89B9F-9456-4EEC-A2FD-2DA199FF0167}" type="presParOf" srcId="{07813F0A-29BD-4D5E-9D72-9EF0AF68AB39}" destId="{C7AD126A-DD7F-4A27-99CA-B755E1E2985C}" srcOrd="2" destOrd="0" presId="urn:microsoft.com/office/officeart/2008/layout/AlternatingHexagons"/>
    <dgm:cxn modelId="{283A7B50-06E2-4C8E-928C-05961D98F6BA}" type="presParOf" srcId="{C7AD126A-DD7F-4A27-99CA-B755E1E2985C}" destId="{43C66EFF-07A0-4B8E-88B5-E092A237C645}" srcOrd="0" destOrd="0" presId="urn:microsoft.com/office/officeart/2008/layout/AlternatingHexagons"/>
    <dgm:cxn modelId="{D0C8FC55-43A2-4441-8E48-05A2169F1E98}" type="presParOf" srcId="{C7AD126A-DD7F-4A27-99CA-B755E1E2985C}" destId="{3AE44393-C366-48EC-BEAE-0000E0F22AE3}" srcOrd="1" destOrd="0" presId="urn:microsoft.com/office/officeart/2008/layout/AlternatingHexagons"/>
    <dgm:cxn modelId="{2611DC15-541B-4714-8ACC-BDA19A004E4B}" type="presParOf" srcId="{C7AD126A-DD7F-4A27-99CA-B755E1E2985C}" destId="{40E7371A-BF4E-4886-81EA-C5581D7D9178}" srcOrd="2" destOrd="0" presId="urn:microsoft.com/office/officeart/2008/layout/AlternatingHexagons"/>
    <dgm:cxn modelId="{5AE80464-FA31-4428-8565-478CF8598A22}" type="presParOf" srcId="{C7AD126A-DD7F-4A27-99CA-B755E1E2985C}" destId="{0851E121-68E3-414F-A199-58424F71184D}" srcOrd="3" destOrd="0" presId="urn:microsoft.com/office/officeart/2008/layout/AlternatingHexagons"/>
    <dgm:cxn modelId="{C226E465-7C10-4607-8B6E-68C4584BDB70}" type="presParOf" srcId="{C7AD126A-DD7F-4A27-99CA-B755E1E2985C}" destId="{377844C8-9C0E-403B-8116-F381166F71AA}" srcOrd="4" destOrd="0" presId="urn:microsoft.com/office/officeart/2008/layout/AlternatingHexagons"/>
    <dgm:cxn modelId="{3DCBFE91-63B0-4FFA-8B74-5CEFDC9D4584}" type="presParOf" srcId="{07813F0A-29BD-4D5E-9D72-9EF0AF68AB39}" destId="{25B467A5-CE9D-4D4A-A1FB-A49F586C5E34}" srcOrd="3" destOrd="0" presId="urn:microsoft.com/office/officeart/2008/layout/AlternatingHexagons"/>
    <dgm:cxn modelId="{2FE3C93C-F356-463C-98BC-D25512316354}" type="presParOf" srcId="{07813F0A-29BD-4D5E-9D72-9EF0AF68AB39}" destId="{4256C382-147D-4F53-A118-B748801CBB8F}" srcOrd="4" destOrd="0" presId="urn:microsoft.com/office/officeart/2008/layout/AlternatingHexagons"/>
    <dgm:cxn modelId="{179A0274-3F26-446E-9C2D-09141DC9A8A2}" type="presParOf" srcId="{4256C382-147D-4F53-A118-B748801CBB8F}" destId="{E796C6A2-D979-4D44-95DD-CCAFC4D42CCB}" srcOrd="0" destOrd="0" presId="urn:microsoft.com/office/officeart/2008/layout/AlternatingHexagons"/>
    <dgm:cxn modelId="{774E2A31-F3CC-4E9D-8E1A-DEC4B44ACA53}" type="presParOf" srcId="{4256C382-147D-4F53-A118-B748801CBB8F}" destId="{82DAB258-6938-4EB3-B9CB-C0D9094CF103}" srcOrd="1" destOrd="0" presId="urn:microsoft.com/office/officeart/2008/layout/AlternatingHexagons"/>
    <dgm:cxn modelId="{07D0F164-AB7F-4D73-AAF0-2BBEADFEBBAE}" type="presParOf" srcId="{4256C382-147D-4F53-A118-B748801CBB8F}" destId="{F86950C8-1BFD-4447-AA17-CF4705B9B005}" srcOrd="2" destOrd="0" presId="urn:microsoft.com/office/officeart/2008/layout/AlternatingHexagons"/>
    <dgm:cxn modelId="{31F10C6F-6CA3-43CA-91FA-31CB8C82AD96}" type="presParOf" srcId="{4256C382-147D-4F53-A118-B748801CBB8F}" destId="{5700D648-518A-4992-AFDF-5E543679148E}" srcOrd="3" destOrd="0" presId="urn:microsoft.com/office/officeart/2008/layout/AlternatingHexagons"/>
    <dgm:cxn modelId="{392B64FE-8437-41C1-A336-389CE91FA10D}" type="presParOf" srcId="{4256C382-147D-4F53-A118-B748801CBB8F}" destId="{1FD793C9-0710-4B85-8EEE-5C0C310D95E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39E3-5018-419A-8C9F-847B02C628DC}">
      <dsp:nvSpPr>
        <dsp:cNvPr id="0" name=""/>
        <dsp:cNvSpPr/>
      </dsp:nvSpPr>
      <dsp:spPr>
        <a:xfrm>
          <a:off x="458183" y="0"/>
          <a:ext cx="5192741" cy="208498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C8A7-1F7D-4AB3-8801-EED1CC9E793E}">
      <dsp:nvSpPr>
        <dsp:cNvPr id="0" name=""/>
        <dsp:cNvSpPr/>
      </dsp:nvSpPr>
      <dsp:spPr>
        <a:xfrm>
          <a:off x="2684" y="625495"/>
          <a:ext cx="1173795" cy="8339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Klasy abstrakcyjne</a:t>
          </a:r>
        </a:p>
      </dsp:txBody>
      <dsp:txXfrm>
        <a:off x="43396" y="666207"/>
        <a:ext cx="1092371" cy="752570"/>
      </dsp:txXfrm>
    </dsp:sp>
    <dsp:sp modelId="{2989289D-B78D-4A6C-91D0-CC1CE7770E9F}">
      <dsp:nvSpPr>
        <dsp:cNvPr id="0" name=""/>
        <dsp:cNvSpPr/>
      </dsp:nvSpPr>
      <dsp:spPr>
        <a:xfrm>
          <a:off x="1235170" y="625495"/>
          <a:ext cx="1173795" cy="8339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Interfejsy</a:t>
          </a:r>
        </a:p>
      </dsp:txBody>
      <dsp:txXfrm>
        <a:off x="1275882" y="666207"/>
        <a:ext cx="1092371" cy="752570"/>
      </dsp:txXfrm>
    </dsp:sp>
    <dsp:sp modelId="{205149E5-9401-49C6-A95F-0C20921DFC23}">
      <dsp:nvSpPr>
        <dsp:cNvPr id="0" name=""/>
        <dsp:cNvSpPr/>
      </dsp:nvSpPr>
      <dsp:spPr>
        <a:xfrm>
          <a:off x="2467656" y="625495"/>
          <a:ext cx="1173795" cy="8339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Dziedziczenie</a:t>
          </a:r>
        </a:p>
      </dsp:txBody>
      <dsp:txXfrm>
        <a:off x="2508368" y="666207"/>
        <a:ext cx="1092371" cy="752570"/>
      </dsp:txXfrm>
    </dsp:sp>
    <dsp:sp modelId="{70013668-35DD-4DDA-A9CE-B30C26545AD7}">
      <dsp:nvSpPr>
        <dsp:cNvPr id="0" name=""/>
        <dsp:cNvSpPr/>
      </dsp:nvSpPr>
      <dsp:spPr>
        <a:xfrm>
          <a:off x="3700141" y="625495"/>
          <a:ext cx="1173795" cy="8339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Wyjątki</a:t>
          </a:r>
        </a:p>
      </dsp:txBody>
      <dsp:txXfrm>
        <a:off x="3740853" y="666207"/>
        <a:ext cx="1092371" cy="752570"/>
      </dsp:txXfrm>
    </dsp:sp>
    <dsp:sp modelId="{B333FA58-EDEB-4521-92A0-7C7F02F738BB}">
      <dsp:nvSpPr>
        <dsp:cNvPr id="0" name=""/>
        <dsp:cNvSpPr/>
      </dsp:nvSpPr>
      <dsp:spPr>
        <a:xfrm>
          <a:off x="4932627" y="625495"/>
          <a:ext cx="1173795" cy="83399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LINQ</a:t>
          </a:r>
        </a:p>
      </dsp:txBody>
      <dsp:txXfrm>
        <a:off x="4973339" y="666207"/>
        <a:ext cx="1092371" cy="7525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39E3-5018-419A-8C9F-847B02C628DC}">
      <dsp:nvSpPr>
        <dsp:cNvPr id="0" name=""/>
        <dsp:cNvSpPr/>
      </dsp:nvSpPr>
      <dsp:spPr>
        <a:xfrm>
          <a:off x="288822" y="0"/>
          <a:ext cx="3273322" cy="117304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C8A7-1F7D-4AB3-8801-EED1CC9E793E}">
      <dsp:nvSpPr>
        <dsp:cNvPr id="0" name=""/>
        <dsp:cNvSpPr/>
      </dsp:nvSpPr>
      <dsp:spPr>
        <a:xfrm>
          <a:off x="1137238" y="351912"/>
          <a:ext cx="1576490" cy="4692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Dziedziczenie</a:t>
          </a:r>
        </a:p>
      </dsp:txBody>
      <dsp:txXfrm>
        <a:off x="1160143" y="374817"/>
        <a:ext cx="1530680" cy="4234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72655-7AFD-4600-8F99-EED69B6C40BB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Współdzielenie funkcji</a:t>
          </a:r>
        </a:p>
      </dsp:txBody>
      <dsp:txXfrm rot="-5400000">
        <a:off x="3909687" y="313106"/>
        <a:ext cx="1202866" cy="1382606"/>
      </dsp:txXfrm>
    </dsp:sp>
    <dsp:sp modelId="{F1FB0399-4871-4DDD-88FE-192BB2DAD71F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8F8994-B964-42F6-9A3D-6ABB3B2CF80B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022380" y="313106"/>
        <a:ext cx="1202866" cy="1382606"/>
      </dsp:txXfrm>
    </dsp:sp>
    <dsp:sp modelId="{43C66EFF-07A0-4B8E-88B5-E092A237C645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Dziedziczenie tylko po jednej klasie</a:t>
          </a:r>
        </a:p>
      </dsp:txBody>
      <dsp:txXfrm rot="-5400000">
        <a:off x="2962418" y="2018030"/>
        <a:ext cx="1202866" cy="1382606"/>
      </dsp:txXfrm>
    </dsp:sp>
    <dsp:sp modelId="{3AE44393-C366-48EC-BEAE-0000E0F22AE3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844C8-9C0E-403B-8116-F381166F71AA}">
      <dsp:nvSpPr>
        <dsp:cNvPr id="0" name=""/>
        <dsp:cNvSpPr/>
      </dsp:nvSpPr>
      <dsp:spPr>
        <a:xfrm rot="5400000">
          <a:off x="4427185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Dziedziczenie</a:t>
          </a:r>
          <a:r>
            <a:rPr lang="pl-PL" sz="1700" kern="1200" baseline="0" dirty="0"/>
            <a:t> nie tylko metod ale i pól</a:t>
          </a:r>
          <a:endParaRPr lang="pl-PL" sz="1700" kern="1200" dirty="0"/>
        </a:p>
      </dsp:txBody>
      <dsp:txXfrm rot="-5400000">
        <a:off x="4830066" y="2018030"/>
        <a:ext cx="1202866" cy="1382606"/>
      </dsp:txXfrm>
    </dsp:sp>
    <dsp:sp modelId="{E796C6A2-D979-4D44-95DD-CCAFC4D42CCB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Nie abstrakcyjna</a:t>
          </a:r>
        </a:p>
      </dsp:txBody>
      <dsp:txXfrm rot="-5400000">
        <a:off x="3909687" y="3722953"/>
        <a:ext cx="1202866" cy="1382606"/>
      </dsp:txXfrm>
    </dsp:sp>
    <dsp:sp modelId="{82DAB258-6938-4EB3-B9CB-C0D9094CF103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93C9-0710-4B85-8EEE-5C0C310D95EB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022380" y="3722953"/>
        <a:ext cx="1202866" cy="13826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39E3-5018-419A-8C9F-847B02C628DC}">
      <dsp:nvSpPr>
        <dsp:cNvPr id="0" name=""/>
        <dsp:cNvSpPr/>
      </dsp:nvSpPr>
      <dsp:spPr>
        <a:xfrm>
          <a:off x="288822" y="0"/>
          <a:ext cx="3273322" cy="117304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C8A7-1F7D-4AB3-8801-EED1CC9E793E}">
      <dsp:nvSpPr>
        <dsp:cNvPr id="0" name=""/>
        <dsp:cNvSpPr/>
      </dsp:nvSpPr>
      <dsp:spPr>
        <a:xfrm>
          <a:off x="1347838" y="351912"/>
          <a:ext cx="1155290" cy="4692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Wyjątki</a:t>
          </a:r>
        </a:p>
      </dsp:txBody>
      <dsp:txXfrm>
        <a:off x="1370743" y="374817"/>
        <a:ext cx="1109480" cy="42340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39E3-5018-419A-8C9F-847B02C628DC}">
      <dsp:nvSpPr>
        <dsp:cNvPr id="0" name=""/>
        <dsp:cNvSpPr/>
      </dsp:nvSpPr>
      <dsp:spPr>
        <a:xfrm>
          <a:off x="288822" y="0"/>
          <a:ext cx="3273322" cy="117304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C8A7-1F7D-4AB3-8801-EED1CC9E793E}">
      <dsp:nvSpPr>
        <dsp:cNvPr id="0" name=""/>
        <dsp:cNvSpPr/>
      </dsp:nvSpPr>
      <dsp:spPr>
        <a:xfrm>
          <a:off x="1347838" y="351912"/>
          <a:ext cx="1155290" cy="4692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LINQ</a:t>
          </a:r>
        </a:p>
      </dsp:txBody>
      <dsp:txXfrm>
        <a:off x="1370743" y="374817"/>
        <a:ext cx="1109480" cy="4234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39E3-5018-419A-8C9F-847B02C628DC}">
      <dsp:nvSpPr>
        <dsp:cNvPr id="0" name=""/>
        <dsp:cNvSpPr/>
      </dsp:nvSpPr>
      <dsp:spPr>
        <a:xfrm>
          <a:off x="685554" y="0"/>
          <a:ext cx="7769615" cy="270687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C8A7-1F7D-4AB3-8801-EED1CC9E793E}">
      <dsp:nvSpPr>
        <dsp:cNvPr id="0" name=""/>
        <dsp:cNvSpPr/>
      </dsp:nvSpPr>
      <dsp:spPr>
        <a:xfrm>
          <a:off x="245" y="812062"/>
          <a:ext cx="1227226" cy="1082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IWebDriver</a:t>
          </a:r>
          <a:endParaRPr lang="pl-PL" sz="1300" kern="1200" dirty="0"/>
        </a:p>
      </dsp:txBody>
      <dsp:txXfrm>
        <a:off x="53100" y="864917"/>
        <a:ext cx="1121516" cy="977040"/>
      </dsp:txXfrm>
    </dsp:sp>
    <dsp:sp modelId="{2989289D-B78D-4A6C-91D0-CC1CE7770E9F}">
      <dsp:nvSpPr>
        <dsp:cNvPr id="0" name=""/>
        <dsp:cNvSpPr/>
      </dsp:nvSpPr>
      <dsp:spPr>
        <a:xfrm>
          <a:off x="1319080" y="812062"/>
          <a:ext cx="1227226" cy="10827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Nawigowanie po stronie</a:t>
          </a:r>
        </a:p>
      </dsp:txBody>
      <dsp:txXfrm>
        <a:off x="1371935" y="864917"/>
        <a:ext cx="1121516" cy="977040"/>
      </dsp:txXfrm>
    </dsp:sp>
    <dsp:sp modelId="{205149E5-9401-49C6-A95F-0C20921DFC23}">
      <dsp:nvSpPr>
        <dsp:cNvPr id="0" name=""/>
        <dsp:cNvSpPr/>
      </dsp:nvSpPr>
      <dsp:spPr>
        <a:xfrm>
          <a:off x="2637914" y="812062"/>
          <a:ext cx="1227226" cy="10827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Lokator</a:t>
          </a:r>
        </a:p>
      </dsp:txBody>
      <dsp:txXfrm>
        <a:off x="2690769" y="864917"/>
        <a:ext cx="1121516" cy="977040"/>
      </dsp:txXfrm>
    </dsp:sp>
    <dsp:sp modelId="{70013668-35DD-4DDA-A9CE-B30C26545AD7}">
      <dsp:nvSpPr>
        <dsp:cNvPr id="0" name=""/>
        <dsp:cNvSpPr/>
      </dsp:nvSpPr>
      <dsp:spPr>
        <a:xfrm>
          <a:off x="3956748" y="812062"/>
          <a:ext cx="1227226" cy="10827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IWebElement</a:t>
          </a:r>
          <a:endParaRPr lang="pl-PL" sz="1300" kern="1200" dirty="0"/>
        </a:p>
      </dsp:txBody>
      <dsp:txXfrm>
        <a:off x="4009603" y="864917"/>
        <a:ext cx="1121516" cy="977040"/>
      </dsp:txXfrm>
    </dsp:sp>
    <dsp:sp modelId="{B333FA58-EDEB-4521-92A0-7C7F02F738BB}">
      <dsp:nvSpPr>
        <dsp:cNvPr id="0" name=""/>
        <dsp:cNvSpPr/>
      </dsp:nvSpPr>
      <dsp:spPr>
        <a:xfrm>
          <a:off x="5275583" y="812062"/>
          <a:ext cx="1227226" cy="108275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Synchronizacja</a:t>
          </a:r>
        </a:p>
      </dsp:txBody>
      <dsp:txXfrm>
        <a:off x="5328438" y="864917"/>
        <a:ext cx="1121516" cy="977040"/>
      </dsp:txXfrm>
    </dsp:sp>
    <dsp:sp modelId="{EF5296B8-4809-4B45-A866-D59ACBCA799D}">
      <dsp:nvSpPr>
        <dsp:cNvPr id="0" name=""/>
        <dsp:cNvSpPr/>
      </dsp:nvSpPr>
      <dsp:spPr>
        <a:xfrm>
          <a:off x="6594417" y="812062"/>
          <a:ext cx="1227226" cy="1082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 err="1"/>
            <a:t>Page</a:t>
          </a:r>
          <a:r>
            <a:rPr lang="pl-PL" sz="1300" kern="1200" dirty="0"/>
            <a:t> Object Model</a:t>
          </a:r>
        </a:p>
      </dsp:txBody>
      <dsp:txXfrm>
        <a:off x="6647272" y="864917"/>
        <a:ext cx="1121516" cy="977040"/>
      </dsp:txXfrm>
    </dsp:sp>
    <dsp:sp modelId="{8A4E32A2-3E14-435F-A917-49CA8A4DE707}">
      <dsp:nvSpPr>
        <dsp:cNvPr id="0" name=""/>
        <dsp:cNvSpPr/>
      </dsp:nvSpPr>
      <dsp:spPr>
        <a:xfrm>
          <a:off x="7913251" y="812062"/>
          <a:ext cx="1227226" cy="10827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Dane do testów </a:t>
          </a:r>
        </a:p>
      </dsp:txBody>
      <dsp:txXfrm>
        <a:off x="7966106" y="864917"/>
        <a:ext cx="1121516" cy="9770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8D2AB-8E27-4FFF-9A09-8FF5AC16FD75}">
      <dsp:nvSpPr>
        <dsp:cNvPr id="0" name=""/>
        <dsp:cNvSpPr/>
      </dsp:nvSpPr>
      <dsp:spPr>
        <a:xfrm>
          <a:off x="468752" y="0"/>
          <a:ext cx="5312531" cy="1979286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EB200-A17A-471D-869E-3691BE6D2D90}">
      <dsp:nvSpPr>
        <dsp:cNvPr id="0" name=""/>
        <dsp:cNvSpPr/>
      </dsp:nvSpPr>
      <dsp:spPr>
        <a:xfrm>
          <a:off x="2746" y="593785"/>
          <a:ext cx="1200873" cy="7917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/>
            <a:t>Zarządzanie danymi</a:t>
          </a:r>
        </a:p>
      </dsp:txBody>
      <dsp:txXfrm>
        <a:off x="41394" y="632433"/>
        <a:ext cx="1123577" cy="714418"/>
      </dsp:txXfrm>
    </dsp:sp>
    <dsp:sp modelId="{0EA4915B-B6A9-4FB0-A8C6-8C22AECDABE6}">
      <dsp:nvSpPr>
        <dsp:cNvPr id="0" name=""/>
        <dsp:cNvSpPr/>
      </dsp:nvSpPr>
      <dsp:spPr>
        <a:xfrm>
          <a:off x="1263664" y="593785"/>
          <a:ext cx="1200873" cy="791714"/>
        </a:xfrm>
        <a:prstGeom prst="roundRect">
          <a:avLst/>
        </a:prstGeom>
        <a:solidFill>
          <a:schemeClr val="accent4">
            <a:hueOff val="-2747704"/>
            <a:satOff val="1732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/>
            <a:t>Log4net</a:t>
          </a:r>
        </a:p>
      </dsp:txBody>
      <dsp:txXfrm>
        <a:off x="1302312" y="632433"/>
        <a:ext cx="1123577" cy="714418"/>
      </dsp:txXfrm>
    </dsp:sp>
    <dsp:sp modelId="{88CF4299-0AC0-4ACB-9262-F16577E46750}">
      <dsp:nvSpPr>
        <dsp:cNvPr id="0" name=""/>
        <dsp:cNvSpPr/>
      </dsp:nvSpPr>
      <dsp:spPr>
        <a:xfrm>
          <a:off x="2524581" y="593785"/>
          <a:ext cx="1200873" cy="791714"/>
        </a:xfrm>
        <a:prstGeom prst="roundRect">
          <a:avLst/>
        </a:prstGeom>
        <a:solidFill>
          <a:schemeClr val="accent4">
            <a:hueOff val="-5495408"/>
            <a:satOff val="34650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 err="1"/>
            <a:t>Nunit</a:t>
          </a:r>
          <a:r>
            <a:rPr lang="pl-PL" sz="900" kern="1200" dirty="0"/>
            <a:t>/</a:t>
          </a:r>
          <a:r>
            <a:rPr lang="pl-PL" sz="900" kern="1200" dirty="0" err="1"/>
            <a:t>xUnit</a:t>
          </a:r>
          <a:endParaRPr lang="pl-PL" sz="900" kern="1200" dirty="0"/>
        </a:p>
      </dsp:txBody>
      <dsp:txXfrm>
        <a:off x="2563229" y="632433"/>
        <a:ext cx="1123577" cy="714418"/>
      </dsp:txXfrm>
    </dsp:sp>
    <dsp:sp modelId="{8508CD54-63CA-4164-A424-709CFD36F96D}">
      <dsp:nvSpPr>
        <dsp:cNvPr id="0" name=""/>
        <dsp:cNvSpPr/>
      </dsp:nvSpPr>
      <dsp:spPr>
        <a:xfrm>
          <a:off x="3785499" y="593785"/>
          <a:ext cx="1200873" cy="791714"/>
        </a:xfrm>
        <a:prstGeom prst="roundRect">
          <a:avLst/>
        </a:prstGeom>
        <a:solidFill>
          <a:schemeClr val="accent4">
            <a:hueOff val="-8243112"/>
            <a:satOff val="51974"/>
            <a:lumOff val="-1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 err="1"/>
            <a:t>Adapatacje</a:t>
          </a:r>
          <a:r>
            <a:rPr lang="pl-PL" sz="900" kern="1200" dirty="0"/>
            <a:t> Rest/UI</a:t>
          </a:r>
        </a:p>
      </dsp:txBody>
      <dsp:txXfrm>
        <a:off x="3824147" y="632433"/>
        <a:ext cx="1123577" cy="714418"/>
      </dsp:txXfrm>
    </dsp:sp>
    <dsp:sp modelId="{92537EF7-18EE-4C4C-9143-B7B1F91CEF09}">
      <dsp:nvSpPr>
        <dsp:cNvPr id="0" name=""/>
        <dsp:cNvSpPr/>
      </dsp:nvSpPr>
      <dsp:spPr>
        <a:xfrm>
          <a:off x="5046416" y="593785"/>
          <a:ext cx="1200873" cy="791714"/>
        </a:xfrm>
        <a:prstGeom prst="roundRect">
          <a:avLst/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 err="1"/>
            <a:t>Managment</a:t>
          </a:r>
          <a:r>
            <a:rPr lang="pl-PL" sz="900" kern="1200" dirty="0"/>
            <a:t> System </a:t>
          </a:r>
          <a:r>
            <a:rPr lang="pl-PL" sz="900" kern="1200" dirty="0" err="1"/>
            <a:t>Extend</a:t>
          </a:r>
          <a:r>
            <a:rPr lang="pl-PL" sz="900" kern="1200" dirty="0"/>
            <a:t> Report/</a:t>
          </a:r>
          <a:r>
            <a:rPr lang="pl-PL" sz="900" kern="1200" dirty="0" err="1"/>
            <a:t>ReportPortal</a:t>
          </a:r>
          <a:endParaRPr lang="pl-PL" sz="900" kern="1200" dirty="0"/>
        </a:p>
      </dsp:txBody>
      <dsp:txXfrm>
        <a:off x="5085064" y="632433"/>
        <a:ext cx="1123577" cy="71441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39E3-5018-419A-8C9F-847B02C628DC}">
      <dsp:nvSpPr>
        <dsp:cNvPr id="0" name=""/>
        <dsp:cNvSpPr/>
      </dsp:nvSpPr>
      <dsp:spPr>
        <a:xfrm>
          <a:off x="288822" y="0"/>
          <a:ext cx="3273322" cy="117304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C8A7-1F7D-4AB3-8801-EED1CC9E793E}">
      <dsp:nvSpPr>
        <dsp:cNvPr id="0" name=""/>
        <dsp:cNvSpPr/>
      </dsp:nvSpPr>
      <dsp:spPr>
        <a:xfrm>
          <a:off x="1263598" y="351912"/>
          <a:ext cx="1323770" cy="4692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 err="1"/>
            <a:t>IWebDriver</a:t>
          </a:r>
          <a:endParaRPr lang="pl-PL" sz="1900" kern="1200" dirty="0"/>
        </a:p>
      </dsp:txBody>
      <dsp:txXfrm>
        <a:off x="1286503" y="374817"/>
        <a:ext cx="1277960" cy="42340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99626-DC04-4851-9DE8-07EE49A9AE82}">
      <dsp:nvSpPr>
        <dsp:cNvPr id="0" name=""/>
        <dsp:cNvSpPr/>
      </dsp:nvSpPr>
      <dsp:spPr>
        <a:xfrm>
          <a:off x="3047999" y="0"/>
          <a:ext cx="2032000" cy="1354666"/>
        </a:xfrm>
        <a:prstGeom prst="trapezoid">
          <a:avLst>
            <a:gd name="adj" fmla="val 7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UI</a:t>
          </a:r>
        </a:p>
      </dsp:txBody>
      <dsp:txXfrm>
        <a:off x="3047999" y="0"/>
        <a:ext cx="2032000" cy="1354666"/>
      </dsp:txXfrm>
    </dsp:sp>
    <dsp:sp modelId="{B5B9A959-C84B-4C7D-A375-127F62400D86}">
      <dsp:nvSpPr>
        <dsp:cNvPr id="0" name=""/>
        <dsp:cNvSpPr/>
      </dsp:nvSpPr>
      <dsp:spPr>
        <a:xfrm>
          <a:off x="2032000" y="1354666"/>
          <a:ext cx="4064000" cy="1354666"/>
        </a:xfrm>
        <a:prstGeom prst="trapezoid">
          <a:avLst>
            <a:gd name="adj" fmla="val 75000"/>
          </a:avLst>
        </a:prstGeom>
        <a:solidFill>
          <a:schemeClr val="accent4">
            <a:hueOff val="-3663605"/>
            <a:satOff val="23100"/>
            <a:lumOff val="-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API</a:t>
          </a:r>
        </a:p>
      </dsp:txBody>
      <dsp:txXfrm>
        <a:off x="2743199" y="1354666"/>
        <a:ext cx="2641600" cy="1354666"/>
      </dsp:txXfrm>
    </dsp:sp>
    <dsp:sp modelId="{C5216A55-55DC-4C3C-8909-D59938B8063E}">
      <dsp:nvSpPr>
        <dsp:cNvPr id="0" name=""/>
        <dsp:cNvSpPr/>
      </dsp:nvSpPr>
      <dsp:spPr>
        <a:xfrm>
          <a:off x="1015999" y="2709333"/>
          <a:ext cx="6096000" cy="1354666"/>
        </a:xfrm>
        <a:prstGeom prst="trapezoid">
          <a:avLst>
            <a:gd name="adj" fmla="val 75000"/>
          </a:avLst>
        </a:prstGeom>
        <a:solidFill>
          <a:schemeClr val="accent4">
            <a:hueOff val="-7327210"/>
            <a:satOff val="46199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Integracja</a:t>
          </a:r>
        </a:p>
      </dsp:txBody>
      <dsp:txXfrm>
        <a:off x="2082799" y="2709333"/>
        <a:ext cx="3962400" cy="1354666"/>
      </dsp:txXfrm>
    </dsp:sp>
    <dsp:sp modelId="{F41BB923-8AEA-4C35-BFD8-B2CFBF540BC6}">
      <dsp:nvSpPr>
        <dsp:cNvPr id="0" name=""/>
        <dsp:cNvSpPr/>
      </dsp:nvSpPr>
      <dsp:spPr>
        <a:xfrm>
          <a:off x="0" y="4064000"/>
          <a:ext cx="8128000" cy="1354666"/>
        </a:xfrm>
        <a:prstGeom prst="trapezoid">
          <a:avLst>
            <a:gd name="adj" fmla="val 75000"/>
          </a:avLst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Unit</a:t>
          </a:r>
        </a:p>
      </dsp:txBody>
      <dsp:txXfrm>
        <a:off x="1422399" y="4064000"/>
        <a:ext cx="5283200" cy="13546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8D2AB-8E27-4FFF-9A09-8FF5AC16FD75}">
      <dsp:nvSpPr>
        <dsp:cNvPr id="0" name=""/>
        <dsp:cNvSpPr/>
      </dsp:nvSpPr>
      <dsp:spPr>
        <a:xfrm>
          <a:off x="551379" y="0"/>
          <a:ext cx="6248972" cy="2537216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EB200-A17A-471D-869E-3691BE6D2D90}">
      <dsp:nvSpPr>
        <dsp:cNvPr id="0" name=""/>
        <dsp:cNvSpPr/>
      </dsp:nvSpPr>
      <dsp:spPr>
        <a:xfrm>
          <a:off x="1856" y="761164"/>
          <a:ext cx="1398024" cy="10148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Podstawy REST</a:t>
          </a:r>
        </a:p>
      </dsp:txBody>
      <dsp:txXfrm>
        <a:off x="51399" y="810707"/>
        <a:ext cx="1298938" cy="915800"/>
      </dsp:txXfrm>
    </dsp:sp>
    <dsp:sp modelId="{0EA4915B-B6A9-4FB0-A8C6-8C22AECDABE6}">
      <dsp:nvSpPr>
        <dsp:cNvPr id="0" name=""/>
        <dsp:cNvSpPr/>
      </dsp:nvSpPr>
      <dsp:spPr>
        <a:xfrm>
          <a:off x="1489355" y="761164"/>
          <a:ext cx="1398024" cy="1014886"/>
        </a:xfrm>
        <a:prstGeom prst="roundRect">
          <a:avLst/>
        </a:prstGeom>
        <a:solidFill>
          <a:schemeClr val="accent4">
            <a:hueOff val="-2747704"/>
            <a:satOff val="1732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Postman</a:t>
          </a:r>
          <a:endParaRPr lang="pl-PL" sz="1800" kern="1200" dirty="0"/>
        </a:p>
      </dsp:txBody>
      <dsp:txXfrm>
        <a:off x="1538898" y="810707"/>
        <a:ext cx="1298938" cy="915800"/>
      </dsp:txXfrm>
    </dsp:sp>
    <dsp:sp modelId="{88CF4299-0AC0-4ACB-9262-F16577E46750}">
      <dsp:nvSpPr>
        <dsp:cNvPr id="0" name=""/>
        <dsp:cNvSpPr/>
      </dsp:nvSpPr>
      <dsp:spPr>
        <a:xfrm>
          <a:off x="2976853" y="761164"/>
          <a:ext cx="1398024" cy="1014886"/>
        </a:xfrm>
        <a:prstGeom prst="roundRect">
          <a:avLst/>
        </a:prstGeom>
        <a:solidFill>
          <a:schemeClr val="accent4">
            <a:hueOff val="-5495408"/>
            <a:satOff val="34650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RestSharp</a:t>
          </a:r>
          <a:endParaRPr lang="pl-PL" sz="1800" kern="1200" dirty="0"/>
        </a:p>
      </dsp:txBody>
      <dsp:txXfrm>
        <a:off x="3026396" y="810707"/>
        <a:ext cx="1298938" cy="915800"/>
      </dsp:txXfrm>
    </dsp:sp>
    <dsp:sp modelId="{8508CD54-63CA-4164-A424-709CFD36F96D}">
      <dsp:nvSpPr>
        <dsp:cNvPr id="0" name=""/>
        <dsp:cNvSpPr/>
      </dsp:nvSpPr>
      <dsp:spPr>
        <a:xfrm>
          <a:off x="4464352" y="761164"/>
          <a:ext cx="1398024" cy="1014886"/>
        </a:xfrm>
        <a:prstGeom prst="roundRect">
          <a:avLst/>
        </a:prstGeom>
        <a:solidFill>
          <a:schemeClr val="accent4">
            <a:hueOff val="-8243112"/>
            <a:satOff val="51974"/>
            <a:lumOff val="-1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Request</a:t>
          </a:r>
          <a:r>
            <a:rPr lang="pl-PL" sz="1800" kern="1200" dirty="0"/>
            <a:t> Model </a:t>
          </a:r>
          <a:r>
            <a:rPr lang="pl-PL" sz="1800" kern="1200" dirty="0" err="1"/>
            <a:t>Pattern</a:t>
          </a:r>
          <a:endParaRPr lang="pl-PL" sz="1800" kern="1200" dirty="0"/>
        </a:p>
      </dsp:txBody>
      <dsp:txXfrm>
        <a:off x="4513895" y="810707"/>
        <a:ext cx="1298938" cy="915800"/>
      </dsp:txXfrm>
    </dsp:sp>
    <dsp:sp modelId="{92537EF7-18EE-4C4C-9143-B7B1F91CEF09}">
      <dsp:nvSpPr>
        <dsp:cNvPr id="0" name=""/>
        <dsp:cNvSpPr/>
      </dsp:nvSpPr>
      <dsp:spPr>
        <a:xfrm>
          <a:off x="5951850" y="761164"/>
          <a:ext cx="1398024" cy="1014886"/>
        </a:xfrm>
        <a:prstGeom prst="roundRect">
          <a:avLst/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Dane do testów</a:t>
          </a:r>
        </a:p>
      </dsp:txBody>
      <dsp:txXfrm>
        <a:off x="6001393" y="810707"/>
        <a:ext cx="1298938" cy="9158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2223B-C34D-1A42-8561-BA7DBE2EBA29}">
      <dsp:nvSpPr>
        <dsp:cNvPr id="0" name=""/>
        <dsp:cNvSpPr/>
      </dsp:nvSpPr>
      <dsp:spPr>
        <a:xfrm>
          <a:off x="4273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Pytanie</a:t>
          </a:r>
        </a:p>
      </dsp:txBody>
      <dsp:txXfrm>
        <a:off x="27554" y="1371013"/>
        <a:ext cx="1278203" cy="748297"/>
      </dsp:txXfrm>
    </dsp:sp>
    <dsp:sp modelId="{9D395422-FD6C-214C-91D5-8EF23CA1B9B7}">
      <dsp:nvSpPr>
        <dsp:cNvPr id="0" name=""/>
        <dsp:cNvSpPr/>
      </dsp:nvSpPr>
      <dsp:spPr>
        <a:xfrm>
          <a:off x="1461515" y="1580891"/>
          <a:ext cx="280850" cy="328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1461515" y="1646599"/>
        <a:ext cx="196595" cy="197125"/>
      </dsp:txXfrm>
    </dsp:sp>
    <dsp:sp modelId="{63610BD9-24B7-C84D-8DA1-33525F24A668}">
      <dsp:nvSpPr>
        <dsp:cNvPr id="0" name=""/>
        <dsp:cNvSpPr/>
      </dsp:nvSpPr>
      <dsp:spPr>
        <a:xfrm>
          <a:off x="1858945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-684613"/>
            <a:satOff val="-25000"/>
            <a:lumOff val="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Hipoteza</a:t>
          </a:r>
        </a:p>
      </dsp:txBody>
      <dsp:txXfrm>
        <a:off x="1882226" y="1371013"/>
        <a:ext cx="1278203" cy="748297"/>
      </dsp:txXfrm>
    </dsp:sp>
    <dsp:sp modelId="{C924D8CF-D16E-8C48-9C7F-8AE30A441281}">
      <dsp:nvSpPr>
        <dsp:cNvPr id="0" name=""/>
        <dsp:cNvSpPr/>
      </dsp:nvSpPr>
      <dsp:spPr>
        <a:xfrm>
          <a:off x="3316188" y="1580891"/>
          <a:ext cx="280850" cy="328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12817"/>
            <a:satOff val="-33333"/>
            <a:lumOff val="163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3316188" y="1646599"/>
        <a:ext cx="196595" cy="197125"/>
      </dsp:txXfrm>
    </dsp:sp>
    <dsp:sp modelId="{4DD2AB58-16E1-2144-B5CF-14F210CFF16B}">
      <dsp:nvSpPr>
        <dsp:cNvPr id="0" name=""/>
        <dsp:cNvSpPr/>
      </dsp:nvSpPr>
      <dsp:spPr>
        <a:xfrm>
          <a:off x="3713618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-1369226"/>
            <a:satOff val="-50000"/>
            <a:lumOff val="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Eksperyment</a:t>
          </a:r>
        </a:p>
      </dsp:txBody>
      <dsp:txXfrm>
        <a:off x="3736899" y="1371013"/>
        <a:ext cx="1278203" cy="748297"/>
      </dsp:txXfrm>
    </dsp:sp>
    <dsp:sp modelId="{5C60DEFE-BFF3-8646-8B75-46B3DB15B257}">
      <dsp:nvSpPr>
        <dsp:cNvPr id="0" name=""/>
        <dsp:cNvSpPr/>
      </dsp:nvSpPr>
      <dsp:spPr>
        <a:xfrm>
          <a:off x="5170860" y="1580891"/>
          <a:ext cx="280850" cy="328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825635"/>
            <a:satOff val="-66667"/>
            <a:lumOff val="326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5170860" y="1646599"/>
        <a:ext cx="196595" cy="197125"/>
      </dsp:txXfrm>
    </dsp:sp>
    <dsp:sp modelId="{BB2E9C8E-680C-C24C-8DF8-EF6761067506}">
      <dsp:nvSpPr>
        <dsp:cNvPr id="0" name=""/>
        <dsp:cNvSpPr/>
      </dsp:nvSpPr>
      <dsp:spPr>
        <a:xfrm>
          <a:off x="5568290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-2053839"/>
            <a:satOff val="-75000"/>
            <a:lumOff val="3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Analiza</a:t>
          </a:r>
        </a:p>
      </dsp:txBody>
      <dsp:txXfrm>
        <a:off x="5591571" y="1371013"/>
        <a:ext cx="1278203" cy="748297"/>
      </dsp:txXfrm>
    </dsp:sp>
    <dsp:sp modelId="{016767AD-4B3C-694E-BE96-48ECCFBDC05B}">
      <dsp:nvSpPr>
        <dsp:cNvPr id="0" name=""/>
        <dsp:cNvSpPr/>
      </dsp:nvSpPr>
      <dsp:spPr>
        <a:xfrm>
          <a:off x="7025532" y="1580891"/>
          <a:ext cx="280850" cy="328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738452"/>
            <a:satOff val="-100000"/>
            <a:lumOff val="490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7025532" y="1646599"/>
        <a:ext cx="196595" cy="197125"/>
      </dsp:txXfrm>
    </dsp:sp>
    <dsp:sp modelId="{32956A0E-C3CE-BA4F-93C6-562C82D8DC5B}">
      <dsp:nvSpPr>
        <dsp:cNvPr id="0" name=""/>
        <dsp:cNvSpPr/>
      </dsp:nvSpPr>
      <dsp:spPr>
        <a:xfrm>
          <a:off x="7422962" y="1347732"/>
          <a:ext cx="1324765" cy="794859"/>
        </a:xfrm>
        <a:prstGeom prst="roundRect">
          <a:avLst>
            <a:gd name="adj" fmla="val 10000"/>
          </a:avLst>
        </a:prstGeom>
        <a:solidFill>
          <a:schemeClr val="accent2">
            <a:hueOff val="-2738452"/>
            <a:satOff val="-100000"/>
            <a:lumOff val="4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Konkluzja</a:t>
          </a:r>
        </a:p>
      </dsp:txBody>
      <dsp:txXfrm>
        <a:off x="7446243" y="1371013"/>
        <a:ext cx="1278203" cy="7482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8D2AB-8E27-4FFF-9A09-8FF5AC16FD75}">
      <dsp:nvSpPr>
        <dsp:cNvPr id="0" name=""/>
        <dsp:cNvSpPr/>
      </dsp:nvSpPr>
      <dsp:spPr>
        <a:xfrm>
          <a:off x="468752" y="0"/>
          <a:ext cx="5312531" cy="1979286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EB200-A17A-471D-869E-3691BE6D2D90}">
      <dsp:nvSpPr>
        <dsp:cNvPr id="0" name=""/>
        <dsp:cNvSpPr/>
      </dsp:nvSpPr>
      <dsp:spPr>
        <a:xfrm>
          <a:off x="2746" y="593785"/>
          <a:ext cx="1200873" cy="7917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/>
            <a:t>Zarządzanie danymi</a:t>
          </a:r>
        </a:p>
      </dsp:txBody>
      <dsp:txXfrm>
        <a:off x="41394" y="632433"/>
        <a:ext cx="1123577" cy="714418"/>
      </dsp:txXfrm>
    </dsp:sp>
    <dsp:sp modelId="{0EA4915B-B6A9-4FB0-A8C6-8C22AECDABE6}">
      <dsp:nvSpPr>
        <dsp:cNvPr id="0" name=""/>
        <dsp:cNvSpPr/>
      </dsp:nvSpPr>
      <dsp:spPr>
        <a:xfrm>
          <a:off x="1263664" y="593785"/>
          <a:ext cx="1200873" cy="791714"/>
        </a:xfrm>
        <a:prstGeom prst="roundRect">
          <a:avLst/>
        </a:prstGeom>
        <a:solidFill>
          <a:schemeClr val="accent4">
            <a:hueOff val="-2747704"/>
            <a:satOff val="1732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/>
            <a:t>Log4net</a:t>
          </a:r>
        </a:p>
      </dsp:txBody>
      <dsp:txXfrm>
        <a:off x="1302312" y="632433"/>
        <a:ext cx="1123577" cy="714418"/>
      </dsp:txXfrm>
    </dsp:sp>
    <dsp:sp modelId="{88CF4299-0AC0-4ACB-9262-F16577E46750}">
      <dsp:nvSpPr>
        <dsp:cNvPr id="0" name=""/>
        <dsp:cNvSpPr/>
      </dsp:nvSpPr>
      <dsp:spPr>
        <a:xfrm>
          <a:off x="2524581" y="593785"/>
          <a:ext cx="1200873" cy="791714"/>
        </a:xfrm>
        <a:prstGeom prst="roundRect">
          <a:avLst/>
        </a:prstGeom>
        <a:solidFill>
          <a:schemeClr val="accent4">
            <a:hueOff val="-5495408"/>
            <a:satOff val="34650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 err="1"/>
            <a:t>Nunit</a:t>
          </a:r>
          <a:r>
            <a:rPr lang="pl-PL" sz="900" kern="1200" dirty="0"/>
            <a:t>/</a:t>
          </a:r>
          <a:r>
            <a:rPr lang="pl-PL" sz="900" kern="1200" dirty="0" err="1"/>
            <a:t>xUnit</a:t>
          </a:r>
          <a:endParaRPr lang="pl-PL" sz="900" kern="1200" dirty="0"/>
        </a:p>
      </dsp:txBody>
      <dsp:txXfrm>
        <a:off x="2563229" y="632433"/>
        <a:ext cx="1123577" cy="714418"/>
      </dsp:txXfrm>
    </dsp:sp>
    <dsp:sp modelId="{8508CD54-63CA-4164-A424-709CFD36F96D}">
      <dsp:nvSpPr>
        <dsp:cNvPr id="0" name=""/>
        <dsp:cNvSpPr/>
      </dsp:nvSpPr>
      <dsp:spPr>
        <a:xfrm>
          <a:off x="3785499" y="593785"/>
          <a:ext cx="1200873" cy="791714"/>
        </a:xfrm>
        <a:prstGeom prst="roundRect">
          <a:avLst/>
        </a:prstGeom>
        <a:solidFill>
          <a:schemeClr val="accent4">
            <a:hueOff val="-8243112"/>
            <a:satOff val="51974"/>
            <a:lumOff val="-1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 err="1"/>
            <a:t>Adapatacje</a:t>
          </a:r>
          <a:r>
            <a:rPr lang="pl-PL" sz="900" kern="1200" dirty="0"/>
            <a:t> Rest/UI</a:t>
          </a:r>
        </a:p>
      </dsp:txBody>
      <dsp:txXfrm>
        <a:off x="3824147" y="632433"/>
        <a:ext cx="1123577" cy="714418"/>
      </dsp:txXfrm>
    </dsp:sp>
    <dsp:sp modelId="{92537EF7-18EE-4C4C-9143-B7B1F91CEF09}">
      <dsp:nvSpPr>
        <dsp:cNvPr id="0" name=""/>
        <dsp:cNvSpPr/>
      </dsp:nvSpPr>
      <dsp:spPr>
        <a:xfrm>
          <a:off x="5046416" y="593785"/>
          <a:ext cx="1200873" cy="791714"/>
        </a:xfrm>
        <a:prstGeom prst="roundRect">
          <a:avLst/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900" kern="1200" dirty="0" err="1"/>
            <a:t>Managment</a:t>
          </a:r>
          <a:r>
            <a:rPr lang="pl-PL" sz="900" kern="1200" dirty="0"/>
            <a:t> System </a:t>
          </a:r>
          <a:r>
            <a:rPr lang="pl-PL" sz="900" kern="1200" dirty="0" err="1"/>
            <a:t>Extend</a:t>
          </a:r>
          <a:r>
            <a:rPr lang="pl-PL" sz="900" kern="1200" dirty="0"/>
            <a:t> Report/</a:t>
          </a:r>
          <a:r>
            <a:rPr lang="pl-PL" sz="900" kern="1200" dirty="0" err="1"/>
            <a:t>ReportPortal</a:t>
          </a:r>
          <a:endParaRPr lang="pl-PL" sz="900" kern="1200" dirty="0"/>
        </a:p>
      </dsp:txBody>
      <dsp:txXfrm>
        <a:off x="5085064" y="632433"/>
        <a:ext cx="1123577" cy="71441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438F6-32D2-0240-9FD0-0B700A3A3A15}">
      <dsp:nvSpPr>
        <dsp:cNvPr id="0" name=""/>
        <dsp:cNvSpPr/>
      </dsp:nvSpPr>
      <dsp:spPr>
        <a:xfrm>
          <a:off x="1933967" y="0"/>
          <a:ext cx="1289311" cy="762008"/>
        </a:xfrm>
        <a:prstGeom prst="trapezoid">
          <a:avLst>
            <a:gd name="adj" fmla="val 846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/>
            <a:t>E2E</a:t>
          </a:r>
        </a:p>
      </dsp:txBody>
      <dsp:txXfrm>
        <a:off x="1933967" y="0"/>
        <a:ext cx="1289311" cy="762008"/>
      </dsp:txXfrm>
    </dsp:sp>
    <dsp:sp modelId="{45D03110-206A-4046-9BB2-AB3B86E33668}">
      <dsp:nvSpPr>
        <dsp:cNvPr id="0" name=""/>
        <dsp:cNvSpPr/>
      </dsp:nvSpPr>
      <dsp:spPr>
        <a:xfrm>
          <a:off x="1289311" y="762008"/>
          <a:ext cx="2578623" cy="762008"/>
        </a:xfrm>
        <a:prstGeom prst="trapezoid">
          <a:avLst>
            <a:gd name="adj" fmla="val 846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/>
            <a:t>Integracja</a:t>
          </a:r>
        </a:p>
      </dsp:txBody>
      <dsp:txXfrm>
        <a:off x="1740570" y="762008"/>
        <a:ext cx="1676105" cy="762008"/>
      </dsp:txXfrm>
    </dsp:sp>
    <dsp:sp modelId="{5B91D250-7514-D543-A13F-7EA40C8502A3}">
      <dsp:nvSpPr>
        <dsp:cNvPr id="0" name=""/>
        <dsp:cNvSpPr/>
      </dsp:nvSpPr>
      <dsp:spPr>
        <a:xfrm>
          <a:off x="644655" y="1524016"/>
          <a:ext cx="3867935" cy="762008"/>
        </a:xfrm>
        <a:prstGeom prst="trapezoid">
          <a:avLst>
            <a:gd name="adj" fmla="val 846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/>
            <a:t>Komponenty</a:t>
          </a:r>
        </a:p>
      </dsp:txBody>
      <dsp:txXfrm>
        <a:off x="1321544" y="1524016"/>
        <a:ext cx="2514157" cy="762008"/>
      </dsp:txXfrm>
    </dsp:sp>
    <dsp:sp modelId="{46B25E50-36C6-B14C-8A37-AFCC4D8CB066}">
      <dsp:nvSpPr>
        <dsp:cNvPr id="0" name=""/>
        <dsp:cNvSpPr/>
      </dsp:nvSpPr>
      <dsp:spPr>
        <a:xfrm>
          <a:off x="0" y="2286024"/>
          <a:ext cx="5157247" cy="762008"/>
        </a:xfrm>
        <a:prstGeom prst="trapezoid">
          <a:avLst>
            <a:gd name="adj" fmla="val 846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 dirty="0"/>
            <a:t>Unity</a:t>
          </a:r>
        </a:p>
      </dsp:txBody>
      <dsp:txXfrm>
        <a:off x="902518" y="2286024"/>
        <a:ext cx="3352210" cy="7620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839C7-7868-D74B-9516-D1CBBEE14F31}">
      <dsp:nvSpPr>
        <dsp:cNvPr id="0" name=""/>
        <dsp:cNvSpPr/>
      </dsp:nvSpPr>
      <dsp:spPr>
        <a:xfrm rot="10800000">
          <a:off x="0" y="0"/>
          <a:ext cx="5157247" cy="762008"/>
        </a:xfrm>
        <a:prstGeom prst="trapezoid">
          <a:avLst>
            <a:gd name="adj" fmla="val 846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E2E</a:t>
          </a:r>
        </a:p>
      </dsp:txBody>
      <dsp:txXfrm rot="-10800000">
        <a:off x="902518" y="0"/>
        <a:ext cx="3352210" cy="762008"/>
      </dsp:txXfrm>
    </dsp:sp>
    <dsp:sp modelId="{13F3C6FE-3E2C-3E48-8E66-B8C10FD2B281}">
      <dsp:nvSpPr>
        <dsp:cNvPr id="0" name=""/>
        <dsp:cNvSpPr/>
      </dsp:nvSpPr>
      <dsp:spPr>
        <a:xfrm rot="10800000">
          <a:off x="644655" y="762008"/>
          <a:ext cx="3867935" cy="762008"/>
        </a:xfrm>
        <a:prstGeom prst="trapezoid">
          <a:avLst>
            <a:gd name="adj" fmla="val 846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Integracja</a:t>
          </a:r>
        </a:p>
      </dsp:txBody>
      <dsp:txXfrm rot="-10800000">
        <a:off x="1321544" y="762008"/>
        <a:ext cx="2514157" cy="762008"/>
      </dsp:txXfrm>
    </dsp:sp>
    <dsp:sp modelId="{9FAAA4CC-2A2F-0B42-8E8B-856395D96014}">
      <dsp:nvSpPr>
        <dsp:cNvPr id="0" name=""/>
        <dsp:cNvSpPr/>
      </dsp:nvSpPr>
      <dsp:spPr>
        <a:xfrm rot="10800000">
          <a:off x="1289311" y="1524016"/>
          <a:ext cx="2578623" cy="762008"/>
        </a:xfrm>
        <a:prstGeom prst="trapezoid">
          <a:avLst>
            <a:gd name="adj" fmla="val 846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Komponenty</a:t>
          </a:r>
        </a:p>
      </dsp:txBody>
      <dsp:txXfrm rot="-10800000">
        <a:off x="1740570" y="1524016"/>
        <a:ext cx="1676105" cy="762008"/>
      </dsp:txXfrm>
    </dsp:sp>
    <dsp:sp modelId="{E1A9BE9A-D686-A446-9F0C-69E62717D1A0}">
      <dsp:nvSpPr>
        <dsp:cNvPr id="0" name=""/>
        <dsp:cNvSpPr/>
      </dsp:nvSpPr>
      <dsp:spPr>
        <a:xfrm rot="10800000">
          <a:off x="1933967" y="2286024"/>
          <a:ext cx="1289311" cy="762008"/>
        </a:xfrm>
        <a:prstGeom prst="trapezoid">
          <a:avLst>
            <a:gd name="adj" fmla="val 846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Unity</a:t>
          </a:r>
        </a:p>
      </dsp:txBody>
      <dsp:txXfrm rot="-10800000">
        <a:off x="1933967" y="2286024"/>
        <a:ext cx="1289311" cy="76200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63508-8F31-6242-B298-A94504295805}">
      <dsp:nvSpPr>
        <dsp:cNvPr id="0" name=""/>
        <dsp:cNvSpPr/>
      </dsp:nvSpPr>
      <dsp:spPr>
        <a:xfrm>
          <a:off x="0" y="231496"/>
          <a:ext cx="6245265" cy="9354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900" kern="1200"/>
            <a:t>Integracja między serwisami </a:t>
          </a:r>
          <a:endParaRPr lang="en-US" sz="3900" kern="1200"/>
        </a:p>
      </dsp:txBody>
      <dsp:txXfrm>
        <a:off x="45663" y="277159"/>
        <a:ext cx="6153939" cy="844089"/>
      </dsp:txXfrm>
    </dsp:sp>
    <dsp:sp modelId="{786DA035-182B-7347-A6CF-276ED65F8626}">
      <dsp:nvSpPr>
        <dsp:cNvPr id="0" name=""/>
        <dsp:cNvSpPr/>
      </dsp:nvSpPr>
      <dsp:spPr>
        <a:xfrm>
          <a:off x="0" y="1279231"/>
          <a:ext cx="6245265" cy="935415"/>
        </a:xfrm>
        <a:prstGeom prst="roundRect">
          <a:avLst/>
        </a:prstGeom>
        <a:solidFill>
          <a:schemeClr val="accent5">
            <a:hueOff val="841773"/>
            <a:satOff val="-475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900" kern="1200"/>
            <a:t>Formaty danych </a:t>
          </a:r>
          <a:endParaRPr lang="en-US" sz="3900" kern="1200"/>
        </a:p>
      </dsp:txBody>
      <dsp:txXfrm>
        <a:off x="45663" y="1324894"/>
        <a:ext cx="6153939" cy="844089"/>
      </dsp:txXfrm>
    </dsp:sp>
    <dsp:sp modelId="{3931C882-1D6E-054F-B2FC-0D275C270918}">
      <dsp:nvSpPr>
        <dsp:cNvPr id="0" name=""/>
        <dsp:cNvSpPr/>
      </dsp:nvSpPr>
      <dsp:spPr>
        <a:xfrm>
          <a:off x="0" y="2326966"/>
          <a:ext cx="6245265" cy="935415"/>
        </a:xfrm>
        <a:prstGeom prst="roundRect">
          <a:avLst/>
        </a:prstGeom>
        <a:solidFill>
          <a:schemeClr val="accent5">
            <a:hueOff val="1683545"/>
            <a:satOff val="-951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900" kern="1200"/>
            <a:t>Nie prawidłowe pole w json</a:t>
          </a:r>
          <a:endParaRPr lang="en-US" sz="3900" kern="1200"/>
        </a:p>
      </dsp:txBody>
      <dsp:txXfrm>
        <a:off x="45663" y="2372629"/>
        <a:ext cx="6153939" cy="844089"/>
      </dsp:txXfrm>
    </dsp:sp>
    <dsp:sp modelId="{96A44DB7-1D03-884C-AC8F-52255BFC3C4A}">
      <dsp:nvSpPr>
        <dsp:cNvPr id="0" name=""/>
        <dsp:cNvSpPr/>
      </dsp:nvSpPr>
      <dsp:spPr>
        <a:xfrm>
          <a:off x="0" y="3374701"/>
          <a:ext cx="6245265" cy="935415"/>
        </a:xfrm>
        <a:prstGeom prst="roundRect">
          <a:avLst/>
        </a:prstGeom>
        <a:solidFill>
          <a:schemeClr val="accent5">
            <a:hueOff val="2525318"/>
            <a:satOff val="-1426"/>
            <a:lumOff val="-41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900" kern="1200"/>
            <a:t>Brak kategorii</a:t>
          </a:r>
          <a:endParaRPr lang="en-US" sz="3900" kern="1200"/>
        </a:p>
      </dsp:txBody>
      <dsp:txXfrm>
        <a:off x="45663" y="3420364"/>
        <a:ext cx="6153939" cy="844089"/>
      </dsp:txXfrm>
    </dsp:sp>
    <dsp:sp modelId="{92EF745E-C997-494A-8FBB-84969A538488}">
      <dsp:nvSpPr>
        <dsp:cNvPr id="0" name=""/>
        <dsp:cNvSpPr/>
      </dsp:nvSpPr>
      <dsp:spPr>
        <a:xfrm>
          <a:off x="0" y="4422436"/>
          <a:ext cx="6245265" cy="935415"/>
        </a:xfrm>
        <a:prstGeom prst="roundRect">
          <a:avLst/>
        </a:prstGeom>
        <a:solidFill>
          <a:schemeClr val="accent5">
            <a:hueOff val="3367091"/>
            <a:satOff val="-1901"/>
            <a:lumOff val="-54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900" kern="1200"/>
            <a:t>….</a:t>
          </a:r>
          <a:endParaRPr lang="en-US" sz="3900" kern="1200"/>
        </a:p>
      </dsp:txBody>
      <dsp:txXfrm>
        <a:off x="45663" y="4468099"/>
        <a:ext cx="6153939" cy="84408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05A60-8BD4-44ED-95C3-FCBD1E172A7B}">
      <dsp:nvSpPr>
        <dsp:cNvPr id="0" name=""/>
        <dsp:cNvSpPr/>
      </dsp:nvSpPr>
      <dsp:spPr>
        <a:xfrm>
          <a:off x="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>
              <a:latin typeface="Nordea Sans Large Bold" panose="00000800000000000000" pitchFamily="50" charset="0"/>
            </a:rPr>
            <a:t>Plan</a:t>
          </a:r>
        </a:p>
      </dsp:txBody>
      <dsp:txXfrm>
        <a:off x="254000" y="2455333"/>
        <a:ext cx="762000" cy="507999"/>
      </dsp:txXfrm>
    </dsp:sp>
    <dsp:sp modelId="{0E42F14E-722F-4DCE-B002-4F4778B2A80B}">
      <dsp:nvSpPr>
        <dsp:cNvPr id="0" name=""/>
        <dsp:cNvSpPr/>
      </dsp:nvSpPr>
      <dsp:spPr>
        <a:xfrm>
          <a:off x="1143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Code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1397000" y="2455333"/>
        <a:ext cx="762000" cy="507999"/>
      </dsp:txXfrm>
    </dsp:sp>
    <dsp:sp modelId="{C5EA9FE4-9F22-4629-9779-5B200727D69E}">
      <dsp:nvSpPr>
        <dsp:cNvPr id="0" name=""/>
        <dsp:cNvSpPr/>
      </dsp:nvSpPr>
      <dsp:spPr>
        <a:xfrm>
          <a:off x="2286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Build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2540000" y="2455333"/>
        <a:ext cx="762000" cy="507999"/>
      </dsp:txXfrm>
    </dsp:sp>
    <dsp:sp modelId="{DEA796C3-A595-4C50-BAD0-118A065CC621}">
      <dsp:nvSpPr>
        <dsp:cNvPr id="0" name=""/>
        <dsp:cNvSpPr/>
      </dsp:nvSpPr>
      <dsp:spPr>
        <a:xfrm>
          <a:off x="3429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>
              <a:latin typeface="Nordea Sans Large Bold" panose="00000800000000000000" pitchFamily="50" charset="0"/>
            </a:rPr>
            <a:t>Test</a:t>
          </a:r>
        </a:p>
      </dsp:txBody>
      <dsp:txXfrm>
        <a:off x="3683000" y="2455333"/>
        <a:ext cx="762000" cy="507999"/>
      </dsp:txXfrm>
    </dsp:sp>
    <dsp:sp modelId="{CE0C43AF-16F9-4AB0-B106-A658D7DD42E8}">
      <dsp:nvSpPr>
        <dsp:cNvPr id="0" name=""/>
        <dsp:cNvSpPr/>
      </dsp:nvSpPr>
      <dsp:spPr>
        <a:xfrm>
          <a:off x="4572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Release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4826000" y="2455333"/>
        <a:ext cx="762000" cy="507999"/>
      </dsp:txXfrm>
    </dsp:sp>
    <dsp:sp modelId="{0D0611F2-4B74-401E-90CF-0CA0F4619272}">
      <dsp:nvSpPr>
        <dsp:cNvPr id="0" name=""/>
        <dsp:cNvSpPr/>
      </dsp:nvSpPr>
      <dsp:spPr>
        <a:xfrm>
          <a:off x="5715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Deploy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5969000" y="2455333"/>
        <a:ext cx="762000" cy="507999"/>
      </dsp:txXfrm>
    </dsp:sp>
    <dsp:sp modelId="{63E20FF9-67A3-4C9E-9633-FF63C3D2B993}">
      <dsp:nvSpPr>
        <dsp:cNvPr id="0" name=""/>
        <dsp:cNvSpPr/>
      </dsp:nvSpPr>
      <dsp:spPr>
        <a:xfrm>
          <a:off x="6858000" y="2455333"/>
          <a:ext cx="1269999" cy="507999"/>
        </a:xfrm>
        <a:prstGeom prst="chevron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Operate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7112000" y="2455333"/>
        <a:ext cx="762000" cy="50799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23FA0-E8D8-410C-8E75-2F7DB261079B}">
      <dsp:nvSpPr>
        <dsp:cNvPr id="0" name=""/>
        <dsp:cNvSpPr/>
      </dsp:nvSpPr>
      <dsp:spPr>
        <a:xfrm>
          <a:off x="687551" y="1033556"/>
          <a:ext cx="2729529" cy="2385951"/>
        </a:xfrm>
        <a:prstGeom prst="rightArrow">
          <a:avLst>
            <a:gd name="adj1" fmla="val 70000"/>
            <a:gd name="adj2" fmla="val 50000"/>
          </a:avLst>
        </a:prstGeom>
        <a:solidFill>
          <a:srgbClr val="F1C1AE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7780" rIns="3556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CI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CD</a:t>
          </a:r>
        </a:p>
      </dsp:txBody>
      <dsp:txXfrm>
        <a:off x="1369934" y="1391449"/>
        <a:ext cx="1330645" cy="1670165"/>
      </dsp:txXfrm>
    </dsp:sp>
    <dsp:sp modelId="{285DD64D-4341-4F19-BA45-6CD6A81E2B75}">
      <dsp:nvSpPr>
        <dsp:cNvPr id="0" name=""/>
        <dsp:cNvSpPr/>
      </dsp:nvSpPr>
      <dsp:spPr>
        <a:xfrm>
          <a:off x="5169" y="1544149"/>
          <a:ext cx="1364764" cy="1364764"/>
        </a:xfrm>
        <a:prstGeom prst="ellipse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latin typeface="Nordea Sans Large Bold" panose="00000800000000000000" pitchFamily="50" charset="0"/>
            </a:rPr>
            <a:t>Development</a:t>
          </a:r>
        </a:p>
      </dsp:txBody>
      <dsp:txXfrm>
        <a:off x="205034" y="1744014"/>
        <a:ext cx="965034" cy="965034"/>
      </dsp:txXfrm>
    </dsp:sp>
    <dsp:sp modelId="{B88E07BF-9BED-4A8E-B7E9-25CADCBA43AE}">
      <dsp:nvSpPr>
        <dsp:cNvPr id="0" name=""/>
        <dsp:cNvSpPr/>
      </dsp:nvSpPr>
      <dsp:spPr>
        <a:xfrm>
          <a:off x="4270058" y="1033556"/>
          <a:ext cx="2729528" cy="2385951"/>
        </a:xfrm>
        <a:prstGeom prst="rightArrow">
          <a:avLst>
            <a:gd name="adj1" fmla="val 70000"/>
            <a:gd name="adj2" fmla="val 50000"/>
          </a:avLst>
        </a:prstGeom>
        <a:solidFill>
          <a:srgbClr val="F1C1AE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7780" rIns="3556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CI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CD</a:t>
          </a:r>
        </a:p>
      </dsp:txBody>
      <dsp:txXfrm>
        <a:off x="4952440" y="1391449"/>
        <a:ext cx="1330645" cy="1670165"/>
      </dsp:txXfrm>
    </dsp:sp>
    <dsp:sp modelId="{E632FCBD-35AD-4C49-858F-DF92E6561460}">
      <dsp:nvSpPr>
        <dsp:cNvPr id="0" name=""/>
        <dsp:cNvSpPr/>
      </dsp:nvSpPr>
      <dsp:spPr>
        <a:xfrm>
          <a:off x="3587676" y="1544149"/>
          <a:ext cx="1364764" cy="1364764"/>
        </a:xfrm>
        <a:prstGeom prst="ellipse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>
              <a:latin typeface="Nordea Sans Large Bold" panose="00000800000000000000" pitchFamily="50" charset="0"/>
            </a:rPr>
            <a:t>Integration </a:t>
          </a:r>
        </a:p>
      </dsp:txBody>
      <dsp:txXfrm>
        <a:off x="3787541" y="1744014"/>
        <a:ext cx="965034" cy="965034"/>
      </dsp:txXfrm>
    </dsp:sp>
    <dsp:sp modelId="{E22AE70C-076E-4B57-8340-83B26B9F9BDE}">
      <dsp:nvSpPr>
        <dsp:cNvPr id="0" name=""/>
        <dsp:cNvSpPr/>
      </dsp:nvSpPr>
      <dsp:spPr>
        <a:xfrm>
          <a:off x="7852565" y="1033556"/>
          <a:ext cx="2729529" cy="2385951"/>
        </a:xfrm>
        <a:prstGeom prst="rightArrow">
          <a:avLst>
            <a:gd name="adj1" fmla="val 70000"/>
            <a:gd name="adj2" fmla="val 50000"/>
          </a:avLst>
        </a:prstGeom>
        <a:solidFill>
          <a:srgbClr val="F1C1AE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7780" rIns="3556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CI</a:t>
          </a:r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>
              <a:latin typeface="Nordea Sans Large Bold" panose="00000800000000000000" pitchFamily="50" charset="0"/>
            </a:rPr>
            <a:t>CD</a:t>
          </a:r>
        </a:p>
      </dsp:txBody>
      <dsp:txXfrm>
        <a:off x="8534947" y="1391449"/>
        <a:ext cx="1330645" cy="1670165"/>
      </dsp:txXfrm>
    </dsp:sp>
    <dsp:sp modelId="{54D81475-2AE5-4F9B-8DFB-7E127DFFE187}">
      <dsp:nvSpPr>
        <dsp:cNvPr id="0" name=""/>
        <dsp:cNvSpPr/>
      </dsp:nvSpPr>
      <dsp:spPr>
        <a:xfrm>
          <a:off x="7170183" y="1544149"/>
          <a:ext cx="1364764" cy="1364764"/>
        </a:xfrm>
        <a:prstGeom prst="ellipse">
          <a:avLst/>
        </a:prstGeom>
        <a:solidFill>
          <a:srgbClr val="030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err="1">
              <a:latin typeface="Nordea Sans Large Bold" panose="00000800000000000000" pitchFamily="50" charset="0"/>
            </a:rPr>
            <a:t>Pre-Production</a:t>
          </a:r>
          <a:endParaRPr lang="pl-PL" sz="1600" kern="1200">
            <a:latin typeface="Nordea Sans Large Bold" panose="00000800000000000000" pitchFamily="50" charset="0"/>
          </a:endParaRPr>
        </a:p>
      </dsp:txBody>
      <dsp:txXfrm>
        <a:off x="7370048" y="1744014"/>
        <a:ext cx="965034" cy="96503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20E82-58FE-4C02-A006-BE1EE04019FF}">
      <dsp:nvSpPr>
        <dsp:cNvPr id="0" name=""/>
        <dsp:cNvSpPr/>
      </dsp:nvSpPr>
      <dsp:spPr>
        <a:xfrm>
          <a:off x="258296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58C3C-5BF6-4F64-9E93-83900E9FEE58}">
      <dsp:nvSpPr>
        <dsp:cNvPr id="0" name=""/>
        <dsp:cNvSpPr/>
      </dsp:nvSpPr>
      <dsp:spPr>
        <a:xfrm>
          <a:off x="2095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2095" y="1198848"/>
        <a:ext cx="931640" cy="372656"/>
      </dsp:txXfrm>
    </dsp:sp>
    <dsp:sp modelId="{CEF92B20-A048-4FCD-A719-5EDB5DC44697}">
      <dsp:nvSpPr>
        <dsp:cNvPr id="0" name=""/>
        <dsp:cNvSpPr/>
      </dsp:nvSpPr>
      <dsp:spPr>
        <a:xfrm>
          <a:off x="1352974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7F4A0-0C37-404A-A345-0C0150A84887}">
      <dsp:nvSpPr>
        <dsp:cNvPr id="0" name=""/>
        <dsp:cNvSpPr/>
      </dsp:nvSpPr>
      <dsp:spPr>
        <a:xfrm>
          <a:off x="1096773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with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schedule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1096773" y="1198848"/>
        <a:ext cx="931640" cy="372656"/>
      </dsp:txXfrm>
    </dsp:sp>
    <dsp:sp modelId="{19A04B13-C781-42CF-A271-667774C1FCD5}">
      <dsp:nvSpPr>
        <dsp:cNvPr id="0" name=""/>
        <dsp:cNvSpPr/>
      </dsp:nvSpPr>
      <dsp:spPr>
        <a:xfrm>
          <a:off x="2447652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5FFC0-975C-4458-A886-9441EF309E0E}">
      <dsp:nvSpPr>
        <dsp:cNvPr id="0" name=""/>
        <dsp:cNvSpPr/>
      </dsp:nvSpPr>
      <dsp:spPr>
        <a:xfrm>
          <a:off x="2191451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Cross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browser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2191451" y="1198848"/>
        <a:ext cx="931640" cy="372656"/>
      </dsp:txXfrm>
    </dsp:sp>
    <dsp:sp modelId="{0594A620-D3E6-4760-B115-D16454FED690}">
      <dsp:nvSpPr>
        <dsp:cNvPr id="0" name=""/>
        <dsp:cNvSpPr/>
      </dsp:nvSpPr>
      <dsp:spPr>
        <a:xfrm>
          <a:off x="3542330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BF064-6F6C-4A12-9913-1C367C3ED1AD}">
      <dsp:nvSpPr>
        <dsp:cNvPr id="0" name=""/>
        <dsp:cNvSpPr/>
      </dsp:nvSpPr>
      <dsp:spPr>
        <a:xfrm>
          <a:off x="3286128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Reporting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3286128" y="1198848"/>
        <a:ext cx="931640" cy="372656"/>
      </dsp:txXfrm>
    </dsp:sp>
    <dsp:sp modelId="{6C99FE82-9E1D-4B3C-AEE3-A71AACE6B706}">
      <dsp:nvSpPr>
        <dsp:cNvPr id="0" name=""/>
        <dsp:cNvSpPr/>
      </dsp:nvSpPr>
      <dsp:spPr>
        <a:xfrm>
          <a:off x="4637007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FC3AF-9228-4806-B485-D3AFA2D7075B}">
      <dsp:nvSpPr>
        <dsp:cNvPr id="0" name=""/>
        <dsp:cNvSpPr/>
      </dsp:nvSpPr>
      <dsp:spPr>
        <a:xfrm>
          <a:off x="4380806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Archiving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reports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4380806" y="1198848"/>
        <a:ext cx="931640" cy="372656"/>
      </dsp:txXfrm>
    </dsp:sp>
    <dsp:sp modelId="{800C744C-5084-48C7-9F96-E4E237C763C8}">
      <dsp:nvSpPr>
        <dsp:cNvPr id="0" name=""/>
        <dsp:cNvSpPr/>
      </dsp:nvSpPr>
      <dsp:spPr>
        <a:xfrm>
          <a:off x="210960" y="1851352"/>
          <a:ext cx="419238" cy="41923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2D38F-E461-4484-A54C-A66148AA7100}">
      <dsp:nvSpPr>
        <dsp:cNvPr id="0" name=""/>
        <dsp:cNvSpPr/>
      </dsp:nvSpPr>
      <dsp:spPr>
        <a:xfrm>
          <a:off x="0" y="236620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in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paraller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0" y="2366208"/>
        <a:ext cx="931640" cy="372656"/>
      </dsp:txXfrm>
    </dsp:sp>
    <dsp:sp modelId="{4F22FC87-0420-4102-8398-3FB0BC91E85E}">
      <dsp:nvSpPr>
        <dsp:cNvPr id="0" name=""/>
        <dsp:cNvSpPr/>
      </dsp:nvSpPr>
      <dsp:spPr>
        <a:xfrm>
          <a:off x="1352974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890F2-9C7E-48AC-B948-3AC3818140E0}">
      <dsp:nvSpPr>
        <dsp:cNvPr id="0" name=""/>
        <dsp:cNvSpPr/>
      </dsp:nvSpPr>
      <dsp:spPr>
        <a:xfrm>
          <a:off x="1096773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independecies</a:t>
          </a:r>
          <a:endParaRPr lang="pl-PL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1096773" y="2385068"/>
        <a:ext cx="931640" cy="372656"/>
      </dsp:txXfrm>
    </dsp:sp>
    <dsp:sp modelId="{33AFC140-7DA1-42F3-9F8F-575C942DFC3B}">
      <dsp:nvSpPr>
        <dsp:cNvPr id="0" name=""/>
        <dsp:cNvSpPr/>
      </dsp:nvSpPr>
      <dsp:spPr>
        <a:xfrm>
          <a:off x="2447652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CE414-552E-453E-9F36-5EC97A706CE0}">
      <dsp:nvSpPr>
        <dsp:cNvPr id="0" name=""/>
        <dsp:cNvSpPr/>
      </dsp:nvSpPr>
      <dsp:spPr>
        <a:xfrm>
          <a:off x="2191451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Sensitive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data management</a:t>
          </a:r>
        </a:p>
      </dsp:txBody>
      <dsp:txXfrm>
        <a:off x="2191451" y="2385068"/>
        <a:ext cx="931640" cy="372656"/>
      </dsp:txXfrm>
    </dsp:sp>
    <dsp:sp modelId="{B0A37283-A192-429A-883C-1201368913F9}">
      <dsp:nvSpPr>
        <dsp:cNvPr id="0" name=""/>
        <dsp:cNvSpPr/>
      </dsp:nvSpPr>
      <dsp:spPr>
        <a:xfrm>
          <a:off x="3542330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6ECFD-26AC-4B66-84C6-D3C1D5032694}">
      <dsp:nvSpPr>
        <dsp:cNvPr id="0" name=""/>
        <dsp:cNvSpPr/>
      </dsp:nvSpPr>
      <dsp:spPr>
        <a:xfrm>
          <a:off x="3286128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Shorten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execution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time</a:t>
          </a:r>
          <a:endParaRPr lang="pl-PL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3286128" y="2385068"/>
        <a:ext cx="931640" cy="372656"/>
      </dsp:txXfrm>
    </dsp:sp>
    <dsp:sp modelId="{311E2B80-12C9-4927-B4D9-B391A582DF2D}">
      <dsp:nvSpPr>
        <dsp:cNvPr id="0" name=""/>
        <dsp:cNvSpPr/>
      </dsp:nvSpPr>
      <dsp:spPr>
        <a:xfrm>
          <a:off x="4637007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5E647-5A0D-409B-8CD3-69328C99D018}">
      <dsp:nvSpPr>
        <dsp:cNvPr id="0" name=""/>
        <dsp:cNvSpPr/>
      </dsp:nvSpPr>
      <dsp:spPr>
        <a:xfrm>
          <a:off x="4380806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API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</a:p>
      </dsp:txBody>
      <dsp:txXfrm>
        <a:off x="4380806" y="2385068"/>
        <a:ext cx="931640" cy="37265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F0EFD-C3E9-4066-80B8-862DC6CF9AA5}">
      <dsp:nvSpPr>
        <dsp:cNvPr id="0" name=""/>
        <dsp:cNvSpPr/>
      </dsp:nvSpPr>
      <dsp:spPr>
        <a:xfrm>
          <a:off x="0" y="2306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35284-74F0-4297-A030-72F3D0BF74C0}">
      <dsp:nvSpPr>
        <dsp:cNvPr id="0" name=""/>
        <dsp:cNvSpPr/>
      </dsp:nvSpPr>
      <dsp:spPr>
        <a:xfrm>
          <a:off x="0" y="2306"/>
          <a:ext cx="6492875" cy="1573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>
              <a:latin typeface="Nordea Sans Large Bold" panose="00000800000000000000" pitchFamily="50" charset="0"/>
            </a:rPr>
            <a:t>Data </a:t>
          </a:r>
          <a:r>
            <a:rPr lang="pl-PL" sz="2800" kern="1200" err="1">
              <a:latin typeface="Nordea Sans Large Bold" panose="00000800000000000000" pitchFamily="50" charset="0"/>
            </a:rPr>
            <a:t>created</a:t>
          </a:r>
          <a:r>
            <a:rPr lang="pl-PL" sz="2800" kern="1200">
              <a:latin typeface="Nordea Sans Large Bold" panose="00000800000000000000" pitchFamily="50" charset="0"/>
            </a:rPr>
            <a:t> by API</a:t>
          </a:r>
          <a:endParaRPr lang="en-US" sz="2800" kern="1200">
            <a:latin typeface="Nordea Sans Large Bold"/>
          </a:endParaRPr>
        </a:p>
      </dsp:txBody>
      <dsp:txXfrm>
        <a:off x="0" y="2306"/>
        <a:ext cx="6492875" cy="1573262"/>
      </dsp:txXfrm>
    </dsp:sp>
    <dsp:sp modelId="{0F9C4D75-92AF-4704-9D7E-9AF3E665DA33}">
      <dsp:nvSpPr>
        <dsp:cNvPr id="0" name=""/>
        <dsp:cNvSpPr/>
      </dsp:nvSpPr>
      <dsp:spPr>
        <a:xfrm>
          <a:off x="0" y="1575568"/>
          <a:ext cx="6492875" cy="0"/>
        </a:xfrm>
        <a:prstGeom prst="line">
          <a:avLst/>
        </a:prstGeom>
        <a:solidFill>
          <a:schemeClr val="accent2">
            <a:hueOff val="-1369226"/>
            <a:satOff val="-50000"/>
            <a:lumOff val="24510"/>
            <a:alphaOff val="0"/>
          </a:schemeClr>
        </a:solidFill>
        <a:ln w="12700" cap="flat" cmpd="sng" algn="ctr">
          <a:solidFill>
            <a:schemeClr val="accent2">
              <a:hueOff val="-1369226"/>
              <a:satOff val="-50000"/>
              <a:lumOff val="2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3D40C-AC07-4B2F-88B5-F7E7BE8AD7EB}">
      <dsp:nvSpPr>
        <dsp:cNvPr id="0" name=""/>
        <dsp:cNvSpPr/>
      </dsp:nvSpPr>
      <dsp:spPr>
        <a:xfrm>
          <a:off x="0" y="1575568"/>
          <a:ext cx="6492875" cy="1573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err="1">
              <a:latin typeface="Nordea Sans Large Bold" panose="00000800000000000000" pitchFamily="50" charset="0"/>
            </a:rPr>
            <a:t>Authentication</a:t>
          </a:r>
          <a:endParaRPr lang="en-US" sz="2800" kern="1200">
            <a:latin typeface="Nordea Sans Large Black"/>
          </a:endParaRPr>
        </a:p>
      </dsp:txBody>
      <dsp:txXfrm>
        <a:off x="0" y="1575568"/>
        <a:ext cx="6492875" cy="1573262"/>
      </dsp:txXfrm>
    </dsp:sp>
    <dsp:sp modelId="{92F8A593-C6E5-45BC-A7B3-A92164D85D41}">
      <dsp:nvSpPr>
        <dsp:cNvPr id="0" name=""/>
        <dsp:cNvSpPr/>
      </dsp:nvSpPr>
      <dsp:spPr>
        <a:xfrm>
          <a:off x="0" y="3148831"/>
          <a:ext cx="6492875" cy="0"/>
        </a:xfrm>
        <a:prstGeom prst="line">
          <a:avLst/>
        </a:prstGeom>
        <a:solidFill>
          <a:schemeClr val="accent2">
            <a:hueOff val="-2738452"/>
            <a:satOff val="-100000"/>
            <a:lumOff val="49020"/>
            <a:alphaOff val="0"/>
          </a:schemeClr>
        </a:solidFill>
        <a:ln w="12700" cap="flat" cmpd="sng" algn="ctr">
          <a:solidFill>
            <a:schemeClr val="accent2">
              <a:hueOff val="-2738452"/>
              <a:satOff val="-100000"/>
              <a:lumOff val="490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91E5-26CA-4885-A85E-3B43FACBB14A}">
      <dsp:nvSpPr>
        <dsp:cNvPr id="0" name=""/>
        <dsp:cNvSpPr/>
      </dsp:nvSpPr>
      <dsp:spPr>
        <a:xfrm>
          <a:off x="0" y="3148831"/>
          <a:ext cx="6492875" cy="1573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>
              <a:latin typeface="Nordea Sans Large Bold" panose="00000800000000000000" pitchFamily="50" charset="0"/>
            </a:rPr>
            <a:t>User </a:t>
          </a:r>
          <a:r>
            <a:rPr lang="pl-PL" sz="2800" kern="1200" err="1">
              <a:latin typeface="Nordea Sans Large Bold" panose="00000800000000000000" pitchFamily="50" charset="0"/>
            </a:rPr>
            <a:t>creation</a:t>
          </a:r>
          <a:r>
            <a:rPr lang="pl-PL" sz="2800" kern="1200">
              <a:latin typeface="Nordea Sans Large Bold" panose="00000800000000000000" pitchFamily="50" charset="0"/>
            </a:rPr>
            <a:t> </a:t>
          </a:r>
          <a:endParaRPr lang="en-US" sz="2800" kern="1200">
            <a:latin typeface="Nordea Sans Large Black"/>
          </a:endParaRPr>
        </a:p>
      </dsp:txBody>
      <dsp:txXfrm>
        <a:off x="0" y="3148831"/>
        <a:ext cx="6492875" cy="157326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20E82-58FE-4C02-A006-BE1EE04019FF}">
      <dsp:nvSpPr>
        <dsp:cNvPr id="0" name=""/>
        <dsp:cNvSpPr/>
      </dsp:nvSpPr>
      <dsp:spPr>
        <a:xfrm>
          <a:off x="258296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58C3C-5BF6-4F64-9E93-83900E9FEE58}">
      <dsp:nvSpPr>
        <dsp:cNvPr id="0" name=""/>
        <dsp:cNvSpPr/>
      </dsp:nvSpPr>
      <dsp:spPr>
        <a:xfrm>
          <a:off x="2095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2095" y="1198848"/>
        <a:ext cx="931640" cy="372656"/>
      </dsp:txXfrm>
    </dsp:sp>
    <dsp:sp modelId="{CEF92B20-A048-4FCD-A719-5EDB5DC44697}">
      <dsp:nvSpPr>
        <dsp:cNvPr id="0" name=""/>
        <dsp:cNvSpPr/>
      </dsp:nvSpPr>
      <dsp:spPr>
        <a:xfrm>
          <a:off x="1352974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7F4A0-0C37-404A-A345-0C0150A84887}">
      <dsp:nvSpPr>
        <dsp:cNvPr id="0" name=""/>
        <dsp:cNvSpPr/>
      </dsp:nvSpPr>
      <dsp:spPr>
        <a:xfrm>
          <a:off x="1096773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with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schedule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1096773" y="1198848"/>
        <a:ext cx="931640" cy="372656"/>
      </dsp:txXfrm>
    </dsp:sp>
    <dsp:sp modelId="{19A04B13-C781-42CF-A271-667774C1FCD5}">
      <dsp:nvSpPr>
        <dsp:cNvPr id="0" name=""/>
        <dsp:cNvSpPr/>
      </dsp:nvSpPr>
      <dsp:spPr>
        <a:xfrm>
          <a:off x="2447652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5FFC0-975C-4458-A886-9441EF309E0E}">
      <dsp:nvSpPr>
        <dsp:cNvPr id="0" name=""/>
        <dsp:cNvSpPr/>
      </dsp:nvSpPr>
      <dsp:spPr>
        <a:xfrm>
          <a:off x="2191451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Cross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browser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2191451" y="1198848"/>
        <a:ext cx="931640" cy="372656"/>
      </dsp:txXfrm>
    </dsp:sp>
    <dsp:sp modelId="{0594A620-D3E6-4760-B115-D16454FED690}">
      <dsp:nvSpPr>
        <dsp:cNvPr id="0" name=""/>
        <dsp:cNvSpPr/>
      </dsp:nvSpPr>
      <dsp:spPr>
        <a:xfrm>
          <a:off x="3542330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BF064-6F6C-4A12-9913-1C367C3ED1AD}">
      <dsp:nvSpPr>
        <dsp:cNvPr id="0" name=""/>
        <dsp:cNvSpPr/>
      </dsp:nvSpPr>
      <dsp:spPr>
        <a:xfrm>
          <a:off x="3286128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Reporting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3286128" y="1198848"/>
        <a:ext cx="931640" cy="372656"/>
      </dsp:txXfrm>
    </dsp:sp>
    <dsp:sp modelId="{6C99FE82-9E1D-4B3C-AEE3-A71AACE6B706}">
      <dsp:nvSpPr>
        <dsp:cNvPr id="0" name=""/>
        <dsp:cNvSpPr/>
      </dsp:nvSpPr>
      <dsp:spPr>
        <a:xfrm>
          <a:off x="4637007" y="618194"/>
          <a:ext cx="419238" cy="4192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FC3AF-9228-4806-B485-D3AFA2D7075B}">
      <dsp:nvSpPr>
        <dsp:cNvPr id="0" name=""/>
        <dsp:cNvSpPr/>
      </dsp:nvSpPr>
      <dsp:spPr>
        <a:xfrm>
          <a:off x="4380806" y="119884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Archiving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reports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4380806" y="1198848"/>
        <a:ext cx="931640" cy="372656"/>
      </dsp:txXfrm>
    </dsp:sp>
    <dsp:sp modelId="{800C744C-5084-48C7-9F96-E4E237C763C8}">
      <dsp:nvSpPr>
        <dsp:cNvPr id="0" name=""/>
        <dsp:cNvSpPr/>
      </dsp:nvSpPr>
      <dsp:spPr>
        <a:xfrm>
          <a:off x="210960" y="1851352"/>
          <a:ext cx="419238" cy="41923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2D38F-E461-4484-A54C-A66148AA7100}">
      <dsp:nvSpPr>
        <dsp:cNvPr id="0" name=""/>
        <dsp:cNvSpPr/>
      </dsp:nvSpPr>
      <dsp:spPr>
        <a:xfrm>
          <a:off x="0" y="236620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Run in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paraller</a:t>
          </a:r>
          <a:endParaRPr lang="en-US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0" y="2366208"/>
        <a:ext cx="931640" cy="372656"/>
      </dsp:txXfrm>
    </dsp:sp>
    <dsp:sp modelId="{4F22FC87-0420-4102-8398-3FB0BC91E85E}">
      <dsp:nvSpPr>
        <dsp:cNvPr id="0" name=""/>
        <dsp:cNvSpPr/>
      </dsp:nvSpPr>
      <dsp:spPr>
        <a:xfrm>
          <a:off x="1352974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890F2-9C7E-48AC-B948-3AC3818140E0}">
      <dsp:nvSpPr>
        <dsp:cNvPr id="0" name=""/>
        <dsp:cNvSpPr/>
      </dsp:nvSpPr>
      <dsp:spPr>
        <a:xfrm>
          <a:off x="1096773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Tests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independecies</a:t>
          </a:r>
          <a:endParaRPr lang="pl-PL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1096773" y="2385068"/>
        <a:ext cx="931640" cy="372656"/>
      </dsp:txXfrm>
    </dsp:sp>
    <dsp:sp modelId="{33AFC140-7DA1-42F3-9F8F-575C942DFC3B}">
      <dsp:nvSpPr>
        <dsp:cNvPr id="0" name=""/>
        <dsp:cNvSpPr/>
      </dsp:nvSpPr>
      <dsp:spPr>
        <a:xfrm>
          <a:off x="2447652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CE414-552E-453E-9F36-5EC97A706CE0}">
      <dsp:nvSpPr>
        <dsp:cNvPr id="0" name=""/>
        <dsp:cNvSpPr/>
      </dsp:nvSpPr>
      <dsp:spPr>
        <a:xfrm>
          <a:off x="2191451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Sensitive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data management</a:t>
          </a:r>
        </a:p>
      </dsp:txBody>
      <dsp:txXfrm>
        <a:off x="2191451" y="2385068"/>
        <a:ext cx="931640" cy="372656"/>
      </dsp:txXfrm>
    </dsp:sp>
    <dsp:sp modelId="{B0A37283-A192-429A-883C-1201368913F9}">
      <dsp:nvSpPr>
        <dsp:cNvPr id="0" name=""/>
        <dsp:cNvSpPr/>
      </dsp:nvSpPr>
      <dsp:spPr>
        <a:xfrm>
          <a:off x="3542330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6ECFD-26AC-4B66-84C6-D3C1D5032694}">
      <dsp:nvSpPr>
        <dsp:cNvPr id="0" name=""/>
        <dsp:cNvSpPr/>
      </dsp:nvSpPr>
      <dsp:spPr>
        <a:xfrm>
          <a:off x="3286128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Shorten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execution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time</a:t>
          </a:r>
          <a:endParaRPr lang="pl-PL" sz="1200" kern="1200">
            <a:solidFill>
              <a:srgbClr val="030FA0"/>
            </a:solidFill>
            <a:latin typeface="Nordea Sans Large Bold" panose="00000800000000000000" pitchFamily="50" charset="0"/>
          </a:endParaRPr>
        </a:p>
      </dsp:txBody>
      <dsp:txXfrm>
        <a:off x="3286128" y="2385068"/>
        <a:ext cx="931640" cy="372656"/>
      </dsp:txXfrm>
    </dsp:sp>
    <dsp:sp modelId="{311E2B80-12C9-4927-B4D9-B391A582DF2D}">
      <dsp:nvSpPr>
        <dsp:cNvPr id="0" name=""/>
        <dsp:cNvSpPr/>
      </dsp:nvSpPr>
      <dsp:spPr>
        <a:xfrm>
          <a:off x="4637007" y="1804415"/>
          <a:ext cx="419238" cy="419238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5E647-5A0D-409B-8CD3-69328C99D018}">
      <dsp:nvSpPr>
        <dsp:cNvPr id="0" name=""/>
        <dsp:cNvSpPr/>
      </dsp:nvSpPr>
      <dsp:spPr>
        <a:xfrm>
          <a:off x="4380806" y="2385068"/>
          <a:ext cx="931640" cy="37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API </a:t>
          </a:r>
          <a:r>
            <a:rPr lang="pl-PL" sz="1200" kern="1200" err="1">
              <a:solidFill>
                <a:srgbClr val="030FA0"/>
              </a:solidFill>
              <a:latin typeface="Nordea Sans Large Bold" panose="00000800000000000000" pitchFamily="50" charset="0"/>
            </a:rPr>
            <a:t>Testing</a:t>
          </a:r>
          <a:r>
            <a:rPr lang="pl-PL" sz="1200" kern="1200">
              <a:solidFill>
                <a:srgbClr val="030FA0"/>
              </a:solidFill>
              <a:latin typeface="Nordea Sans Large Bold" panose="00000800000000000000" pitchFamily="50" charset="0"/>
            </a:rPr>
            <a:t> </a:t>
          </a:r>
        </a:p>
      </dsp:txBody>
      <dsp:txXfrm>
        <a:off x="4380806" y="2385068"/>
        <a:ext cx="931640" cy="372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39E3-5018-419A-8C9F-847B02C628DC}">
      <dsp:nvSpPr>
        <dsp:cNvPr id="0" name=""/>
        <dsp:cNvSpPr/>
      </dsp:nvSpPr>
      <dsp:spPr>
        <a:xfrm>
          <a:off x="458183" y="0"/>
          <a:ext cx="5192741" cy="208498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C8A7-1F7D-4AB3-8801-EED1CC9E793E}">
      <dsp:nvSpPr>
        <dsp:cNvPr id="0" name=""/>
        <dsp:cNvSpPr/>
      </dsp:nvSpPr>
      <dsp:spPr>
        <a:xfrm>
          <a:off x="1662" y="625495"/>
          <a:ext cx="825336" cy="8339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800" kern="1200" dirty="0" err="1"/>
            <a:t>IWebDriver</a:t>
          </a:r>
          <a:endParaRPr lang="pl-PL" sz="800" kern="1200" dirty="0"/>
        </a:p>
      </dsp:txBody>
      <dsp:txXfrm>
        <a:off x="41952" y="665785"/>
        <a:ext cx="744756" cy="753414"/>
      </dsp:txXfrm>
    </dsp:sp>
    <dsp:sp modelId="{2989289D-B78D-4A6C-91D0-CC1CE7770E9F}">
      <dsp:nvSpPr>
        <dsp:cNvPr id="0" name=""/>
        <dsp:cNvSpPr/>
      </dsp:nvSpPr>
      <dsp:spPr>
        <a:xfrm>
          <a:off x="881737" y="625495"/>
          <a:ext cx="825336" cy="8339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800" kern="1200" dirty="0"/>
            <a:t>Nawigowanie po stronie</a:t>
          </a:r>
        </a:p>
      </dsp:txBody>
      <dsp:txXfrm>
        <a:off x="922027" y="665785"/>
        <a:ext cx="744756" cy="753414"/>
      </dsp:txXfrm>
    </dsp:sp>
    <dsp:sp modelId="{205149E5-9401-49C6-A95F-0C20921DFC23}">
      <dsp:nvSpPr>
        <dsp:cNvPr id="0" name=""/>
        <dsp:cNvSpPr/>
      </dsp:nvSpPr>
      <dsp:spPr>
        <a:xfrm>
          <a:off x="1761811" y="625495"/>
          <a:ext cx="825336" cy="8339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800" kern="1200" dirty="0"/>
            <a:t>Lokator</a:t>
          </a:r>
        </a:p>
      </dsp:txBody>
      <dsp:txXfrm>
        <a:off x="1802101" y="665785"/>
        <a:ext cx="744756" cy="753414"/>
      </dsp:txXfrm>
    </dsp:sp>
    <dsp:sp modelId="{70013668-35DD-4DDA-A9CE-B30C26545AD7}">
      <dsp:nvSpPr>
        <dsp:cNvPr id="0" name=""/>
        <dsp:cNvSpPr/>
      </dsp:nvSpPr>
      <dsp:spPr>
        <a:xfrm>
          <a:off x="2641885" y="625495"/>
          <a:ext cx="825336" cy="8339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800" kern="1200" dirty="0" err="1"/>
            <a:t>IWebElement</a:t>
          </a:r>
          <a:endParaRPr lang="pl-PL" sz="800" kern="1200" dirty="0"/>
        </a:p>
      </dsp:txBody>
      <dsp:txXfrm>
        <a:off x="2682175" y="665785"/>
        <a:ext cx="744756" cy="753414"/>
      </dsp:txXfrm>
    </dsp:sp>
    <dsp:sp modelId="{B333FA58-EDEB-4521-92A0-7C7F02F738BB}">
      <dsp:nvSpPr>
        <dsp:cNvPr id="0" name=""/>
        <dsp:cNvSpPr/>
      </dsp:nvSpPr>
      <dsp:spPr>
        <a:xfrm>
          <a:off x="3521959" y="625495"/>
          <a:ext cx="825336" cy="83399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800" kern="1200" dirty="0"/>
            <a:t>Synchronizacja</a:t>
          </a:r>
        </a:p>
      </dsp:txBody>
      <dsp:txXfrm>
        <a:off x="3562249" y="665785"/>
        <a:ext cx="744756" cy="753414"/>
      </dsp:txXfrm>
    </dsp:sp>
    <dsp:sp modelId="{EF5296B8-4809-4B45-A866-D59ACBCA799D}">
      <dsp:nvSpPr>
        <dsp:cNvPr id="0" name=""/>
        <dsp:cNvSpPr/>
      </dsp:nvSpPr>
      <dsp:spPr>
        <a:xfrm>
          <a:off x="4402034" y="625495"/>
          <a:ext cx="825336" cy="8339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800" kern="1200" dirty="0" err="1"/>
            <a:t>Page</a:t>
          </a:r>
          <a:r>
            <a:rPr lang="pl-PL" sz="800" kern="1200" dirty="0"/>
            <a:t> Object Model</a:t>
          </a:r>
        </a:p>
      </dsp:txBody>
      <dsp:txXfrm>
        <a:off x="4442324" y="665785"/>
        <a:ext cx="744756" cy="753414"/>
      </dsp:txXfrm>
    </dsp:sp>
    <dsp:sp modelId="{8A4E32A2-3E14-435F-A917-49CA8A4DE707}">
      <dsp:nvSpPr>
        <dsp:cNvPr id="0" name=""/>
        <dsp:cNvSpPr/>
      </dsp:nvSpPr>
      <dsp:spPr>
        <a:xfrm>
          <a:off x="5282108" y="625495"/>
          <a:ext cx="825336" cy="8339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800" kern="1200" dirty="0"/>
            <a:t>Dane do testów </a:t>
          </a:r>
        </a:p>
      </dsp:txBody>
      <dsp:txXfrm>
        <a:off x="5322398" y="665785"/>
        <a:ext cx="744756" cy="753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8D2AB-8E27-4FFF-9A09-8FF5AC16FD75}">
      <dsp:nvSpPr>
        <dsp:cNvPr id="0" name=""/>
        <dsp:cNvSpPr/>
      </dsp:nvSpPr>
      <dsp:spPr>
        <a:xfrm>
          <a:off x="468752" y="0"/>
          <a:ext cx="5312531" cy="1979286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EB200-A17A-471D-869E-3691BE6D2D90}">
      <dsp:nvSpPr>
        <dsp:cNvPr id="0" name=""/>
        <dsp:cNvSpPr/>
      </dsp:nvSpPr>
      <dsp:spPr>
        <a:xfrm>
          <a:off x="190" y="593785"/>
          <a:ext cx="1197440" cy="7917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Podstawy REST</a:t>
          </a:r>
        </a:p>
      </dsp:txBody>
      <dsp:txXfrm>
        <a:off x="38838" y="632433"/>
        <a:ext cx="1120144" cy="714418"/>
      </dsp:txXfrm>
    </dsp:sp>
    <dsp:sp modelId="{0EA4915B-B6A9-4FB0-A8C6-8C22AECDABE6}">
      <dsp:nvSpPr>
        <dsp:cNvPr id="0" name=""/>
        <dsp:cNvSpPr/>
      </dsp:nvSpPr>
      <dsp:spPr>
        <a:xfrm>
          <a:off x="1263244" y="593785"/>
          <a:ext cx="1197440" cy="791714"/>
        </a:xfrm>
        <a:prstGeom prst="roundRect">
          <a:avLst/>
        </a:prstGeom>
        <a:solidFill>
          <a:schemeClr val="accent4">
            <a:hueOff val="-2747704"/>
            <a:satOff val="1732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/>
            <a:t>Postman</a:t>
          </a:r>
          <a:endParaRPr lang="pl-PL" sz="1400" kern="1200" dirty="0"/>
        </a:p>
      </dsp:txBody>
      <dsp:txXfrm>
        <a:off x="1301892" y="632433"/>
        <a:ext cx="1120144" cy="714418"/>
      </dsp:txXfrm>
    </dsp:sp>
    <dsp:sp modelId="{88CF4299-0AC0-4ACB-9262-F16577E46750}">
      <dsp:nvSpPr>
        <dsp:cNvPr id="0" name=""/>
        <dsp:cNvSpPr/>
      </dsp:nvSpPr>
      <dsp:spPr>
        <a:xfrm>
          <a:off x="2526298" y="593785"/>
          <a:ext cx="1197440" cy="791714"/>
        </a:xfrm>
        <a:prstGeom prst="roundRect">
          <a:avLst/>
        </a:prstGeom>
        <a:solidFill>
          <a:schemeClr val="accent4">
            <a:hueOff val="-5495408"/>
            <a:satOff val="34650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/>
            <a:t>RestSharp</a:t>
          </a:r>
          <a:endParaRPr lang="pl-PL" sz="1400" kern="1200" dirty="0"/>
        </a:p>
      </dsp:txBody>
      <dsp:txXfrm>
        <a:off x="2564946" y="632433"/>
        <a:ext cx="1120144" cy="714418"/>
      </dsp:txXfrm>
    </dsp:sp>
    <dsp:sp modelId="{8508CD54-63CA-4164-A424-709CFD36F96D}">
      <dsp:nvSpPr>
        <dsp:cNvPr id="0" name=""/>
        <dsp:cNvSpPr/>
      </dsp:nvSpPr>
      <dsp:spPr>
        <a:xfrm>
          <a:off x="3789351" y="593785"/>
          <a:ext cx="1197440" cy="791714"/>
        </a:xfrm>
        <a:prstGeom prst="roundRect">
          <a:avLst/>
        </a:prstGeom>
        <a:solidFill>
          <a:schemeClr val="accent4">
            <a:hueOff val="-8243112"/>
            <a:satOff val="51974"/>
            <a:lumOff val="-1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/>
            <a:t>Request</a:t>
          </a:r>
          <a:r>
            <a:rPr lang="pl-PL" sz="1400" kern="1200" dirty="0"/>
            <a:t> Model </a:t>
          </a:r>
          <a:r>
            <a:rPr lang="pl-PL" sz="1400" kern="1200" dirty="0" err="1"/>
            <a:t>Pattern</a:t>
          </a:r>
          <a:endParaRPr lang="pl-PL" sz="1400" kern="1200" dirty="0"/>
        </a:p>
      </dsp:txBody>
      <dsp:txXfrm>
        <a:off x="3827999" y="632433"/>
        <a:ext cx="1120144" cy="714418"/>
      </dsp:txXfrm>
    </dsp:sp>
    <dsp:sp modelId="{92537EF7-18EE-4C4C-9143-B7B1F91CEF09}">
      <dsp:nvSpPr>
        <dsp:cNvPr id="0" name=""/>
        <dsp:cNvSpPr/>
      </dsp:nvSpPr>
      <dsp:spPr>
        <a:xfrm>
          <a:off x="5052405" y="593785"/>
          <a:ext cx="1197440" cy="791714"/>
        </a:xfrm>
        <a:prstGeom prst="roundRect">
          <a:avLst/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Dane do testów</a:t>
          </a:r>
        </a:p>
      </dsp:txBody>
      <dsp:txXfrm>
        <a:off x="5091053" y="632433"/>
        <a:ext cx="1120144" cy="7144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8D2AB-8E27-4FFF-9A09-8FF5AC16FD75}">
      <dsp:nvSpPr>
        <dsp:cNvPr id="0" name=""/>
        <dsp:cNvSpPr/>
      </dsp:nvSpPr>
      <dsp:spPr>
        <a:xfrm>
          <a:off x="468752" y="0"/>
          <a:ext cx="5312531" cy="1979286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EB200-A17A-471D-869E-3691BE6D2D90}">
      <dsp:nvSpPr>
        <dsp:cNvPr id="0" name=""/>
        <dsp:cNvSpPr/>
      </dsp:nvSpPr>
      <dsp:spPr>
        <a:xfrm>
          <a:off x="3280" y="593785"/>
          <a:ext cx="1493005" cy="7917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Healthchecks</a:t>
          </a:r>
          <a:endParaRPr lang="pl-PL" sz="1800" kern="1200" dirty="0"/>
        </a:p>
      </dsp:txBody>
      <dsp:txXfrm>
        <a:off x="41928" y="632433"/>
        <a:ext cx="1415709" cy="714418"/>
      </dsp:txXfrm>
    </dsp:sp>
    <dsp:sp modelId="{76E7A4AD-09B5-4DEC-95CE-C7160D2A7ABF}">
      <dsp:nvSpPr>
        <dsp:cNvPr id="0" name=""/>
        <dsp:cNvSpPr/>
      </dsp:nvSpPr>
      <dsp:spPr>
        <a:xfrm>
          <a:off x="1586770" y="593785"/>
          <a:ext cx="1493005" cy="791714"/>
        </a:xfrm>
        <a:prstGeom prst="roundRect">
          <a:avLst/>
        </a:prstGeom>
        <a:solidFill>
          <a:schemeClr val="accent4">
            <a:hueOff val="-3663605"/>
            <a:satOff val="23100"/>
            <a:lumOff val="-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Smoke</a:t>
          </a:r>
          <a:r>
            <a:rPr lang="pl-PL" sz="1800" kern="1200" dirty="0"/>
            <a:t> </a:t>
          </a:r>
          <a:r>
            <a:rPr lang="pl-PL" sz="1800" kern="1200" dirty="0" err="1"/>
            <a:t>Tests</a:t>
          </a:r>
          <a:endParaRPr lang="pl-PL" sz="1800" kern="1200" dirty="0"/>
        </a:p>
      </dsp:txBody>
      <dsp:txXfrm>
        <a:off x="1625418" y="632433"/>
        <a:ext cx="1415709" cy="714418"/>
      </dsp:txXfrm>
    </dsp:sp>
    <dsp:sp modelId="{0480FD6E-FCC1-4D66-8867-77B6B6E696AC}">
      <dsp:nvSpPr>
        <dsp:cNvPr id="0" name=""/>
        <dsp:cNvSpPr/>
      </dsp:nvSpPr>
      <dsp:spPr>
        <a:xfrm>
          <a:off x="3170261" y="593785"/>
          <a:ext cx="1493005" cy="791714"/>
        </a:xfrm>
        <a:prstGeom prst="roundRect">
          <a:avLst/>
        </a:prstGeom>
        <a:solidFill>
          <a:schemeClr val="accent4">
            <a:hueOff val="-7327210"/>
            <a:satOff val="46199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Regresja </a:t>
          </a:r>
        </a:p>
      </dsp:txBody>
      <dsp:txXfrm>
        <a:off x="3208909" y="632433"/>
        <a:ext cx="1415709" cy="714418"/>
      </dsp:txXfrm>
    </dsp:sp>
    <dsp:sp modelId="{305FA357-EADF-4BDC-98EC-5907270AE6A1}">
      <dsp:nvSpPr>
        <dsp:cNvPr id="0" name=""/>
        <dsp:cNvSpPr/>
      </dsp:nvSpPr>
      <dsp:spPr>
        <a:xfrm>
          <a:off x="4753751" y="593785"/>
          <a:ext cx="1493005" cy="791714"/>
        </a:xfrm>
        <a:prstGeom prst="roundRect">
          <a:avLst/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E2E</a:t>
          </a:r>
        </a:p>
      </dsp:txBody>
      <dsp:txXfrm>
        <a:off x="4792399" y="632433"/>
        <a:ext cx="1415709" cy="7144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39E3-5018-419A-8C9F-847B02C628DC}">
      <dsp:nvSpPr>
        <dsp:cNvPr id="0" name=""/>
        <dsp:cNvSpPr/>
      </dsp:nvSpPr>
      <dsp:spPr>
        <a:xfrm>
          <a:off x="288822" y="0"/>
          <a:ext cx="3273322" cy="117304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C8A7-1F7D-4AB3-8801-EED1CC9E793E}">
      <dsp:nvSpPr>
        <dsp:cNvPr id="0" name=""/>
        <dsp:cNvSpPr/>
      </dsp:nvSpPr>
      <dsp:spPr>
        <a:xfrm>
          <a:off x="1347838" y="351912"/>
          <a:ext cx="1155290" cy="4692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Interfejs</a:t>
          </a:r>
        </a:p>
      </dsp:txBody>
      <dsp:txXfrm>
        <a:off x="1370743" y="374817"/>
        <a:ext cx="1109480" cy="4234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72655-7AFD-4600-8F99-EED69B6C40BB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Kontrakt</a:t>
          </a:r>
        </a:p>
      </dsp:txBody>
      <dsp:txXfrm rot="-5400000">
        <a:off x="3909687" y="313106"/>
        <a:ext cx="1202866" cy="1382606"/>
      </dsp:txXfrm>
    </dsp:sp>
    <dsp:sp modelId="{F1FB0399-4871-4DDD-88FE-192BB2DAD71F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8F8994-B964-42F6-9A3D-6ABB3B2CF80B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022380" y="313106"/>
        <a:ext cx="1202866" cy="1382606"/>
      </dsp:txXfrm>
    </dsp:sp>
    <dsp:sp modelId="{43C66EFF-07A0-4B8E-88B5-E092A237C645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Wymuszanie na klasach implementacji określonej funkcjonalności</a:t>
          </a:r>
        </a:p>
      </dsp:txBody>
      <dsp:txXfrm rot="-5400000">
        <a:off x="2962418" y="2018030"/>
        <a:ext cx="1202866" cy="1382606"/>
      </dsp:txXfrm>
    </dsp:sp>
    <dsp:sp modelId="{3AE44393-C366-48EC-BEAE-0000E0F22AE3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844C8-9C0E-403B-8116-F381166F71AA}">
      <dsp:nvSpPr>
        <dsp:cNvPr id="0" name=""/>
        <dsp:cNvSpPr/>
      </dsp:nvSpPr>
      <dsp:spPr>
        <a:xfrm rot="5400000">
          <a:off x="4427185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/>
            <a:t>Definicje metod</a:t>
          </a:r>
        </a:p>
      </dsp:txBody>
      <dsp:txXfrm rot="-5400000">
        <a:off x="4830066" y="2018030"/>
        <a:ext cx="1202866" cy="1382606"/>
      </dsp:txXfrm>
    </dsp:sp>
    <dsp:sp modelId="{E796C6A2-D979-4D44-95DD-CCAFC4D42CCB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dirty="0"/>
            <a:t>Mocno abstrakcyjny</a:t>
          </a:r>
        </a:p>
      </dsp:txBody>
      <dsp:txXfrm rot="-5400000">
        <a:off x="3909687" y="3722953"/>
        <a:ext cx="1202866" cy="1382606"/>
      </dsp:txXfrm>
    </dsp:sp>
    <dsp:sp modelId="{82DAB258-6938-4EB3-B9CB-C0D9094CF103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93C9-0710-4B85-8EEE-5C0C310D95EB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022380" y="3722953"/>
        <a:ext cx="1202866" cy="13826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39E3-5018-419A-8C9F-847B02C628DC}">
      <dsp:nvSpPr>
        <dsp:cNvPr id="0" name=""/>
        <dsp:cNvSpPr/>
      </dsp:nvSpPr>
      <dsp:spPr>
        <a:xfrm>
          <a:off x="288822" y="0"/>
          <a:ext cx="3273322" cy="117304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1C8A7-1F7D-4AB3-8801-EED1CC9E793E}">
      <dsp:nvSpPr>
        <dsp:cNvPr id="0" name=""/>
        <dsp:cNvSpPr/>
      </dsp:nvSpPr>
      <dsp:spPr>
        <a:xfrm>
          <a:off x="926639" y="351912"/>
          <a:ext cx="1997689" cy="4692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Klasa abstrakcyjna</a:t>
          </a:r>
        </a:p>
      </dsp:txBody>
      <dsp:txXfrm>
        <a:off x="949544" y="374817"/>
        <a:ext cx="1951879" cy="4234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72655-7AFD-4600-8F99-EED69B6C40BB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0" kern="1200" dirty="0"/>
            <a:t>Może zawierać metody zaimplementowane</a:t>
          </a:r>
        </a:p>
      </dsp:txBody>
      <dsp:txXfrm rot="-5400000">
        <a:off x="3909687" y="313106"/>
        <a:ext cx="1202866" cy="1382606"/>
      </dsp:txXfrm>
    </dsp:sp>
    <dsp:sp modelId="{F1FB0399-4871-4DDD-88FE-192BB2DAD71F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8F8994-B964-42F6-9A3D-6ABB3B2CF80B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022380" y="313106"/>
        <a:ext cx="1202866" cy="1382606"/>
      </dsp:txXfrm>
    </dsp:sp>
    <dsp:sp modelId="{43C66EFF-07A0-4B8E-88B5-E092A237C645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0" kern="1200" dirty="0"/>
            <a:t>Nie trzeba implementować metod</a:t>
          </a:r>
        </a:p>
      </dsp:txBody>
      <dsp:txXfrm rot="-5400000">
        <a:off x="2962418" y="2018030"/>
        <a:ext cx="1202866" cy="1382606"/>
      </dsp:txXfrm>
    </dsp:sp>
    <dsp:sp modelId="{3AE44393-C366-48EC-BEAE-0000E0F22AE3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844C8-9C0E-403B-8116-F381166F71AA}">
      <dsp:nvSpPr>
        <dsp:cNvPr id="0" name=""/>
        <dsp:cNvSpPr/>
      </dsp:nvSpPr>
      <dsp:spPr>
        <a:xfrm rot="5400000">
          <a:off x="4427185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/>
            <a:t>Definicje metod</a:t>
          </a:r>
        </a:p>
      </dsp:txBody>
      <dsp:txXfrm rot="-5400000">
        <a:off x="4830066" y="2018030"/>
        <a:ext cx="1202866" cy="1382606"/>
      </dsp:txXfrm>
    </dsp:sp>
    <dsp:sp modelId="{E796C6A2-D979-4D44-95DD-CCAFC4D42CCB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0" kern="1200" dirty="0"/>
            <a:t>Mocno abstrakcyjny</a:t>
          </a:r>
        </a:p>
      </dsp:txBody>
      <dsp:txXfrm rot="-5400000">
        <a:off x="3909687" y="3722953"/>
        <a:ext cx="1202866" cy="1382606"/>
      </dsp:txXfrm>
    </dsp:sp>
    <dsp:sp modelId="{82DAB258-6938-4EB3-B9CB-C0D9094CF103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93C9-0710-4B85-8EEE-5C0C310D95EB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3600" kern="1200"/>
        </a:p>
      </dsp:txBody>
      <dsp:txXfrm rot="-5400000">
        <a:off x="2022380" y="3722953"/>
        <a:ext cx="1202866" cy="138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11AA5C-91D4-4FD3-9B3E-C9B74B7F67BE}" type="datetime1">
              <a:rPr lang="pl-PL" smtClean="0"/>
              <a:t>26.10.2023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698E3-6646-4262-A249-AB44104DA3B2}" type="datetime1">
              <a:rPr lang="pl-PL" smtClean="0"/>
              <a:pPr/>
              <a:t>26.10.2023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265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79A6-EED7-2841-B5AB-059EDBD94A4A}" type="slidenum">
              <a:rPr lang="pl-PL" smtClean="0"/>
              <a:t>170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6000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Animacja</a:t>
            </a:r>
            <a:r>
              <a:rPr lang="en-US"/>
              <a:t> </a:t>
            </a:r>
            <a:r>
              <a:rPr lang="en-US" err="1"/>
              <a:t>musi</a:t>
            </a:r>
            <a:r>
              <a:rPr lang="en-US"/>
              <a:t> </a:t>
            </a:r>
            <a:r>
              <a:rPr lang="en-US" err="1"/>
              <a:t>pozostać</a:t>
            </a:r>
            <a:r>
              <a:rPr lang="en-US"/>
              <a:t>, </a:t>
            </a:r>
            <a:r>
              <a:rPr lang="en-US" err="1"/>
              <a:t>Kuba</a:t>
            </a:r>
            <a:r>
              <a:rPr lang="en-US"/>
              <a:t> </a:t>
            </a:r>
            <a:r>
              <a:rPr lang="en-US" err="1"/>
              <a:t>musi</a:t>
            </a:r>
            <a:r>
              <a:rPr lang="en-US"/>
              <a:t> </a:t>
            </a:r>
            <a:r>
              <a:rPr lang="en-US" err="1"/>
              <a:t>sam</a:t>
            </a:r>
            <a:r>
              <a:rPr lang="en-US"/>
              <a:t> </a:t>
            </a:r>
            <a:r>
              <a:rPr lang="en-US" err="1"/>
              <a:t>dorobić</a:t>
            </a:r>
            <a:r>
              <a:rPr lang="en-US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8607-C5BC-421E-8485-260E81AF5181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6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ójkąt prostokątny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 title="Tytuł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 title="Podtytuł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PODTYTUŁ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ójkąt prostokątny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 title="Tytuł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 title="Podtytuł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ójkąt prostokątny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7" name="Równoległobok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ytuł 1" title="Tytuł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1" name="Tekst — symbol zastępczy 2" title="Podtytuł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ównoległobok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 noProof="0"/>
          </a:p>
        </p:txBody>
      </p: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ównoległobok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Pasek ukośny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Łącznik prosty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ównoległobok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l-PL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Równoległobok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l-PL" noProof="0"/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7" name="Tytuł 1" title="Tytuł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 </a:t>
            </a:r>
          </a:p>
        </p:txBody>
      </p:sp>
      <p:sp>
        <p:nvSpPr>
          <p:cNvPr id="29" name="Zawartość — symbol zastępczy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Pasek ukośny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Łącznik prosty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ównoległobok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l-PL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Równoległobok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l-PL" noProof="0"/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7" name="Tytuł 1" title="Tytuł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 </a:t>
            </a:r>
          </a:p>
        </p:txBody>
      </p:sp>
      <p:sp>
        <p:nvSpPr>
          <p:cNvPr id="14" name="Zawartość — symbol zastępczy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5" name="Zawartość — symbol zastępczy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Pasek ukośny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Łącznik prosty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ównoległobok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l-PL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Równoległobok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l-PL" noProof="0"/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7" name="Tytuł 1" title="Tytuł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 </a:t>
            </a:r>
          </a:p>
        </p:txBody>
      </p:sp>
      <p:sp>
        <p:nvSpPr>
          <p:cNvPr id="18" name="Tekst — symbol zastępczy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Tekst — symbol zastępczy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1" name="Zawartość — symbol zastępczy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24" name="Zawartość — symbol zastępczy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ójkąt prostokątny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 title="Tytuł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 — symbol zastępczy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4" name="Zawartość — symbol zastępczy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ójkąt prostokątny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 title="Tytuł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 — symbol zastępczy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Obraz — symbol zastępczy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ole tekstowe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l-PL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Pasek ukośny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Łącznik prosty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ównoległobok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30" name="Równoległobok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l-PL" noProof="0"/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ole tekstowe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l-PL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Pasek ukośny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Łącznik prosty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ównoległobok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31" name="Równoległobok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l-PL" noProof="0"/>
          </a:p>
        </p:txBody>
      </p:sp>
      <p:sp>
        <p:nvSpPr>
          <p:cNvPr id="33" name="Tytuł 1" title="Tytuł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 </a:t>
            </a:r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ójkąt prostokątny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7" name="Równoległobok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ytuł 1" title="Tytuł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1" name="Tekst — symbol zastępczy 2" title="Podtytuł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ównoległobok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 noProof="0"/>
          </a:p>
        </p:txBody>
      </p: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raz — symbol zastępczy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ównoległobok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tekst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awartość — symbol zastępczy 2" title="Punktory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24" name="Trójkąt prostokątny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5" name="Równoległobok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 noProof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 — symbol zastępczy 4" title="Podtytuł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PRZEJŚĆ DO STYLU PODTYTUŁU</a:t>
            </a:r>
          </a:p>
        </p:txBody>
      </p:sp>
      <p:sp>
        <p:nvSpPr>
          <p:cNvPr id="2" name="Tytuł 1" title="Tytuł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</a:t>
            </a:r>
            <a:br>
              <a:rPr lang="pl-PL" noProof="0"/>
            </a:br>
            <a:r>
              <a:rPr lang="pl-PL" noProof="0"/>
              <a:t>Styl wzorca tytułu </a:t>
            </a:r>
          </a:p>
        </p:txBody>
      </p:sp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tekst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rawy trójkąt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8" name="Obraz — symbol zastępczy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" name="Zawartość — symbol zastępczy 2" title="Punktory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25" name="Równoległobok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 noProof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 — symbol zastępczy 4" title="Podtytuł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PRZEJŚĆ DO STYLU PODTYTUŁU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l-PL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ytuł 1" title="Tytuł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</a:t>
            </a:r>
            <a:br>
              <a:rPr lang="pl-PL" noProof="0"/>
            </a:br>
            <a:r>
              <a:rPr lang="pl-PL" noProof="0"/>
              <a:t>Styl wzorca tytułu </a:t>
            </a:r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 z podtytuł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Pasek ukośny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Łącznik prosty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ównoległobok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17" name="Tekst — symbol zastępczy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8" name="Zawartość — symbol zastępczy 3" title="Punktory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l-PL" noProof="0"/>
              <a:t>Kliknij, aby edytować style wzorców tekstu</a:t>
            </a:r>
          </a:p>
          <a:p>
            <a:pPr lvl="1" rtl="0">
              <a:buClr>
                <a:schemeClr val="accent2"/>
              </a:buClr>
            </a:pPr>
            <a:r>
              <a:rPr lang="pl-PL" noProof="0"/>
              <a:t>Drugi poziom</a:t>
            </a:r>
          </a:p>
          <a:p>
            <a:pPr lvl="2" rtl="0">
              <a:buClr>
                <a:schemeClr val="accent2"/>
              </a:buClr>
            </a:pPr>
            <a:r>
              <a:rPr lang="pl-PL" noProof="0"/>
              <a:t>Trzeci poziom</a:t>
            </a:r>
          </a:p>
          <a:p>
            <a:pPr lvl="3" rtl="0">
              <a:buClr>
                <a:schemeClr val="accent2"/>
              </a:buClr>
            </a:pPr>
            <a:r>
              <a:rPr lang="pl-PL" noProof="0"/>
              <a:t>Czwarty poziom</a:t>
            </a:r>
          </a:p>
          <a:p>
            <a:pPr lvl="4" rtl="0">
              <a:buClr>
                <a:schemeClr val="accent2"/>
              </a:buClr>
            </a:pPr>
            <a:r>
              <a:rPr lang="pl-PL" noProof="0"/>
              <a:t>Piąty poziom</a:t>
            </a:r>
          </a:p>
        </p:txBody>
      </p:sp>
      <p:sp>
        <p:nvSpPr>
          <p:cNvPr id="19" name="Tekst — symbol zastępczy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Zawartość — symbol zastępczy 5" title="Punktory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l-PL" noProof="0"/>
              <a:t>Kliknij, aby edytować style wzorców tekstu</a:t>
            </a:r>
          </a:p>
          <a:p>
            <a:pPr lvl="1" rtl="0">
              <a:buClr>
                <a:schemeClr val="accent2"/>
              </a:buClr>
            </a:pPr>
            <a:r>
              <a:rPr lang="pl-PL" noProof="0"/>
              <a:t>Drugi poziom</a:t>
            </a:r>
          </a:p>
          <a:p>
            <a:pPr lvl="2" rtl="0">
              <a:buClr>
                <a:schemeClr val="accent2"/>
              </a:buClr>
            </a:pPr>
            <a:r>
              <a:rPr lang="pl-PL" noProof="0"/>
              <a:t>Trzeci poziom</a:t>
            </a:r>
          </a:p>
          <a:p>
            <a:pPr lvl="3" rtl="0">
              <a:buClr>
                <a:schemeClr val="accent2"/>
              </a:buClr>
            </a:pPr>
            <a:r>
              <a:rPr lang="pl-PL" noProof="0"/>
              <a:t>Czwarty poziom</a:t>
            </a:r>
          </a:p>
          <a:p>
            <a:pPr lvl="4" rtl="0">
              <a:buClr>
                <a:schemeClr val="accent2"/>
              </a:buClr>
            </a:pPr>
            <a:r>
              <a:rPr lang="pl-PL" noProof="0"/>
              <a:t>Piąty poziom</a:t>
            </a:r>
          </a:p>
        </p:txBody>
      </p:sp>
      <p:sp>
        <p:nvSpPr>
          <p:cNvPr id="24" name="Tekst — symbol zastępczy 4" title="Podtytuł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PRZEJŚĆ DO STYLU PODTYTUŁU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l-PL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Równoległobok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l-PL" noProof="0"/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l-PL" noProof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7" name="Tytuł 1" title="Tytuł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k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l-PL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Pasek ukośny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Łącznik prosty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ównoległobok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l-PL" noProof="0"/>
          </a:p>
        </p:txBody>
      </p:sp>
      <p:sp>
        <p:nvSpPr>
          <p:cNvPr id="34" name="Tekst — symbol zastępczy 4" title="Podtytuł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PRZEJŚĆ DO STYLU PODTYTUŁU</a:t>
            </a:r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7" name="Tytuł 1" title="Tytuł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 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Tekst w tym miejscu</a:t>
            </a:r>
          </a:p>
        </p:txBody>
      </p:sp>
      <p:sp>
        <p:nvSpPr>
          <p:cNvPr id="20" name="Wykres — symbol zastępczy 2" title="Wykres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pl-PL" noProof="0"/>
              <a:t>Kliknij ikonę, aby dodać wykres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ela — symbol zastępczy 11" title="Tabe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l-PL" noProof="0"/>
              <a:t>Kliknij ikonę, aby dodać tabelę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l-PL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Pasek ukośny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Łącznik prosty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ównoległobok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/>
            </a:p>
          </p:txBody>
        </p:sp>
      </p:grpSp>
      <p:sp>
        <p:nvSpPr>
          <p:cNvPr id="36" name="Równoległobok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 noProof="0"/>
          </a:p>
        </p:txBody>
      </p:sp>
      <p:sp>
        <p:nvSpPr>
          <p:cNvPr id="37" name="Tekst — symbol zastępczy 4" title="Podtytuł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PRZEJŚĆ DO STYLU PODTYTUŁU</a:t>
            </a:r>
          </a:p>
        </p:txBody>
      </p:sp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7" name="Tytuł 1" title="Tytuł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że 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ójkąt prostokątny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5" name="Obraz — symbol zastępczy 31" title="Obraz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noProof="0"/>
              <a:t>W tym miejscu wstaw lub przeciągnij i upuść obraz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ytuł 1" title="Tytuł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Tutaj umieść podpis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e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 — symbol zastępczy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l-PL" noProof="0"/>
              <a:t>Imię i nazwisko</a:t>
            </a:r>
          </a:p>
        </p:txBody>
      </p:sp>
      <p:sp>
        <p:nvSpPr>
          <p:cNvPr id="10" name="Tekst — symbol zastępczy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l-PL" noProof="0"/>
              <a:t>Numer telefonu</a:t>
            </a:r>
          </a:p>
        </p:txBody>
      </p:sp>
      <p:sp>
        <p:nvSpPr>
          <p:cNvPr id="11" name="Tekst — symbol zastępczy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l-PL" noProof="0"/>
              <a:t>Adres e-mail </a:t>
            </a:r>
          </a:p>
        </p:txBody>
      </p:sp>
      <p:sp>
        <p:nvSpPr>
          <p:cNvPr id="13" name="Tekst — symbol zastępczy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l-PL" noProof="0"/>
              <a:t>Witryna internetowa firmy</a:t>
            </a:r>
          </a:p>
        </p:txBody>
      </p:sp>
      <p:sp>
        <p:nvSpPr>
          <p:cNvPr id="14" name="Kształt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l-PL" noProof="0"/>
          </a:p>
        </p:txBody>
      </p:sp>
      <p:sp>
        <p:nvSpPr>
          <p:cNvPr id="15" name="Kształt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l-PL" noProof="0"/>
          </a:p>
        </p:txBody>
      </p:sp>
      <p:sp>
        <p:nvSpPr>
          <p:cNvPr id="19" name="Kształt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l-PL" noProof="0"/>
          </a:p>
        </p:txBody>
      </p:sp>
      <p:sp>
        <p:nvSpPr>
          <p:cNvPr id="20" name="Kształt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l-PL" noProof="0"/>
          </a:p>
        </p:txBody>
      </p:sp>
      <p:sp>
        <p:nvSpPr>
          <p:cNvPr id="21" name="Prawy trójkąt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raz — symbol zastępczy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 title="Tytuł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pl-PL" noProof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9" name="Tytuł — symbol zastępczy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son2csharp.com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pl.wikipedia.org/wiki/Arkusz_kalkulacyjny" TargetMode="External"/><Relationship Id="rId7" Type="http://schemas.openxmlformats.org/officeDocument/2006/relationships/hyperlink" Target="https://pl.wikipedia.org/wiki/Graphviz" TargetMode="External"/><Relationship Id="rId2" Type="http://schemas.openxmlformats.org/officeDocument/2006/relationships/hyperlink" Target="https://pl.wikipedia.org/wiki/J%C4%99zyk_programowania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pl.wikipedia.org/wiki/DOT" TargetMode="External"/><Relationship Id="rId5" Type="http://schemas.openxmlformats.org/officeDocument/2006/relationships/hyperlink" Target="https://pl.wikipedia.org/wiki/Yacc" TargetMode="External"/><Relationship Id="rId4" Type="http://schemas.openxmlformats.org/officeDocument/2006/relationships/hyperlink" Target="https://pl.wikipedia.org/wiki/Wyra%C5%BCenia_regularne" TargetMode="Externa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444/grid/console" TargetMode="External"/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tF4DML7FIWk?feature=oembed" TargetMode="External"/><Relationship Id="rId4" Type="http://schemas.openxmlformats.org/officeDocument/2006/relationships/image" Target="../media/image78.jpe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7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jpeg"/><Relationship Id="rId5" Type="http://schemas.openxmlformats.org/officeDocument/2006/relationships/image" Target="../media/image72.png"/><Relationship Id="rId4" Type="http://schemas.openxmlformats.org/officeDocument/2006/relationships/image" Target="../media/image96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71.png"/><Relationship Id="rId7" Type="http://schemas.openxmlformats.org/officeDocument/2006/relationships/image" Target="../media/image11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tinuous_testing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8.jpe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72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jpe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4.png"/><Relationship Id="rId12" Type="http://schemas.microsoft.com/office/2007/relationships/diagramDrawing" Target="../diagrams/drawing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4.xml"/><Relationship Id="rId11" Type="http://schemas.openxmlformats.org/officeDocument/2006/relationships/diagramColors" Target="../diagrams/colors15.xml"/><Relationship Id="rId5" Type="http://schemas.openxmlformats.org/officeDocument/2006/relationships/diagramColors" Target="../diagrams/colors14.xml"/><Relationship Id="rId10" Type="http://schemas.openxmlformats.org/officeDocument/2006/relationships/diagramQuickStyle" Target="../diagrams/quickStyle15.xml"/><Relationship Id="rId4" Type="http://schemas.openxmlformats.org/officeDocument/2006/relationships/diagramQuickStyle" Target="../diagrams/quickStyle14.xml"/><Relationship Id="rId9" Type="http://schemas.openxmlformats.org/officeDocument/2006/relationships/diagramLayout" Target="../diagrams/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diagramData" Target="../diagrams/data1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6.xml"/><Relationship Id="rId11" Type="http://schemas.openxmlformats.org/officeDocument/2006/relationships/image" Target="../media/image9.svg"/><Relationship Id="rId5" Type="http://schemas.openxmlformats.org/officeDocument/2006/relationships/diagramColors" Target="../diagrams/colors16.xm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selenium/docs/api/dotnet/html/Methods_T_OpenQA_Selenium_IWebDriver.htm" TargetMode="External"/><Relationship Id="rId2" Type="http://schemas.openxmlformats.org/officeDocument/2006/relationships/hyperlink" Target="https://www.selenium.dev/selenium/docs/api/dotnet/html/T_OpenQA_Selenium_IWebDriver.htm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ooking.com/" TargetMode="Externa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Mariusz_Pudzianowski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abank.parasoft.com/parabank/register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wp.pl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title="Obraz budynku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Sześciokąt 9" descr="Sześciokąt o ciemnych kolorach w środku obrazu z akcentem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Test Automation C#</a:t>
            </a:r>
            <a:endParaRPr lang="pl-P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5926" y="3792046"/>
            <a:ext cx="4911633" cy="910580"/>
          </a:xfrm>
        </p:spPr>
        <p:txBody>
          <a:bodyPr rtlCol="0"/>
          <a:lstStyle/>
          <a:p>
            <a:pPr rtl="0"/>
            <a:r>
              <a:rPr lang="pl-PL" dirty="0"/>
              <a:t>Podtytuł</a:t>
            </a:r>
          </a:p>
        </p:txBody>
      </p:sp>
      <p:pic>
        <p:nvPicPr>
          <p:cNvPr id="1026" name="Picture 2" descr="Codementors sp. z o.o. - Evenea.pl">
            <a:extLst>
              <a:ext uri="{FF2B5EF4-FFF2-40B4-BE49-F238E27FC236}">
                <a16:creationId xmlns:a16="http://schemas.microsoft.com/office/drawing/2014/main" id="{AFBD97F6-A9D0-4C95-AB87-684D82B4E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19" y="2222500"/>
            <a:ext cx="2394080" cy="239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9D21B71-491F-454C-8F3E-CBF179C770B0}"/>
              </a:ext>
            </a:extLst>
          </p:cNvPr>
          <p:cNvSpPr txBox="1"/>
          <p:nvPr/>
        </p:nvSpPr>
        <p:spPr>
          <a:xfrm>
            <a:off x="953730" y="612844"/>
            <a:ext cx="61156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Zwierze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Voice();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Run();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Walk();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40B933DA-5472-451C-BD2E-CF01880D6381}"/>
              </a:ext>
            </a:extLst>
          </p:cNvPr>
          <p:cNvSpPr txBox="1"/>
          <p:nvPr/>
        </p:nvSpPr>
        <p:spPr>
          <a:xfrm>
            <a:off x="5220930" y="612844"/>
            <a:ext cx="611566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SeleniumProject.oop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2B91AF"/>
                </a:solidFill>
                <a:latin typeface="Consolas" panose="020B0609020204030204" pitchFamily="49" charset="0"/>
              </a:rPr>
              <a:t>Pies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Zwierze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Run()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"Pies biegnie"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Voice()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"Hau Hau"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Walk()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"Pies idzie"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pic>
        <p:nvPicPr>
          <p:cNvPr id="15" name="Picture 2" descr="Codementors">
            <a:extLst>
              <a:ext uri="{FF2B5EF4-FFF2-40B4-BE49-F238E27FC236}">
                <a16:creationId xmlns:a16="http://schemas.microsoft.com/office/drawing/2014/main" id="{E715A8C4-95F1-4E2F-A9B5-CE27FF003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042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043C29B-785C-4EF0-8D7F-7637F6DF9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A964AC-19D3-409A-9839-5D7184AE49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100</a:t>
            </a:fld>
            <a:endParaRPr lang="pl-PL" noProof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31B33A7-4B87-40B6-8D5C-E25A04C0631F}"/>
              </a:ext>
            </a:extLst>
          </p:cNvPr>
          <p:cNvSpPr txBox="1"/>
          <p:nvPr/>
        </p:nvSpPr>
        <p:spPr>
          <a:xfrm>
            <a:off x="1805032" y="1410609"/>
            <a:ext cx="6098796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</a:t>
            </a:r>
          </a:p>
          <a:p>
            <a:r>
              <a:rPr lang="pl-PL" sz="2000" dirty="0"/>
              <a:t>▪ GET</a:t>
            </a:r>
          </a:p>
          <a:p>
            <a:r>
              <a:rPr lang="pl-PL" sz="2000" dirty="0"/>
              <a:t>▪ POST</a:t>
            </a:r>
          </a:p>
          <a:p>
            <a:r>
              <a:rPr lang="pl-PL" sz="2000" dirty="0"/>
              <a:t>▪ PUT</a:t>
            </a:r>
          </a:p>
          <a:p>
            <a:r>
              <a:rPr lang="pl-PL" sz="2000" dirty="0"/>
              <a:t>▪ DELETE</a:t>
            </a:r>
          </a:p>
          <a:p>
            <a:r>
              <a:rPr lang="pl-PL" sz="2000" dirty="0"/>
              <a:t>▪ OPTIONS</a:t>
            </a:r>
          </a:p>
          <a:p>
            <a:r>
              <a:rPr lang="pl-PL" sz="2000" dirty="0"/>
              <a:t>▪ HEAD</a:t>
            </a:r>
          </a:p>
          <a:p>
            <a:r>
              <a:rPr lang="pl-PL" sz="2000" dirty="0"/>
              <a:t>▪ CONNECT</a:t>
            </a:r>
          </a:p>
          <a:p>
            <a:r>
              <a:rPr lang="pl-PL" sz="2000" dirty="0"/>
              <a:t>▪ TRACE</a:t>
            </a:r>
          </a:p>
          <a:p>
            <a:r>
              <a:rPr lang="pl-PL" sz="2000" dirty="0"/>
              <a:t>▪ PATCH</a:t>
            </a:r>
          </a:p>
        </p:txBody>
      </p:sp>
      <p:pic>
        <p:nvPicPr>
          <p:cNvPr id="11" name="Picture 2" descr="Codementors">
            <a:extLst>
              <a:ext uri="{FF2B5EF4-FFF2-40B4-BE49-F238E27FC236}">
                <a16:creationId xmlns:a16="http://schemas.microsoft.com/office/drawing/2014/main" id="{683841BF-15E3-4931-8F5A-3D8E40D1E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721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335F626-79F3-4874-B303-BEAE90BE0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85ED111-55AC-4D2E-80EE-FF309FF19E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101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4AC42C9-0D18-4A90-B829-7878703BCC7A}"/>
              </a:ext>
            </a:extLst>
          </p:cNvPr>
          <p:cNvSpPr txBox="1"/>
          <p:nvPr/>
        </p:nvSpPr>
        <p:spPr>
          <a:xfrm>
            <a:off x="851482" y="1018262"/>
            <a:ext cx="95844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- GET</a:t>
            </a:r>
          </a:p>
          <a:p>
            <a:r>
              <a:rPr lang="pl-PL" sz="2400" dirty="0"/>
              <a:t>▪ GET - Jest to podstawowe żądanie. Każde otworzenie</a:t>
            </a:r>
          </a:p>
          <a:p>
            <a:r>
              <a:rPr lang="pl-PL" sz="2400" dirty="0"/>
              <a:t>strony internetowej zaczyna się od zapytania typu GET.</a:t>
            </a:r>
          </a:p>
          <a:p>
            <a:r>
              <a:rPr lang="pl-PL" sz="2400" dirty="0"/>
              <a:t>Przeglądarka wysyła żądanie typu GET żeby otworzyć</a:t>
            </a:r>
          </a:p>
          <a:p>
            <a:r>
              <a:rPr lang="pl-PL" sz="2400" dirty="0"/>
              <a:t>stronę internetową. Specyfikacja mówi, że żądanie to</a:t>
            </a:r>
          </a:p>
          <a:p>
            <a:r>
              <a:rPr lang="pl-PL" sz="2400" dirty="0"/>
              <a:t>służy do pobrania aktualnej reprezentacji zasobu. W</a:t>
            </a:r>
          </a:p>
          <a:p>
            <a:r>
              <a:rPr lang="pl-PL" sz="2400" dirty="0"/>
              <a:t>praktyce może to oznaczać pobranie aktualnej wersji</a:t>
            </a:r>
          </a:p>
          <a:p>
            <a:r>
              <a:rPr lang="pl-PL" sz="2400" dirty="0"/>
              <a:t>strony znajdującej się pod danym adresem. Zakłada się,</a:t>
            </a:r>
          </a:p>
          <a:p>
            <a:r>
              <a:rPr lang="pl-PL" sz="2400" dirty="0"/>
              <a:t>że żądania typu GET nie posiadają dołączonego ciała</a:t>
            </a:r>
          </a:p>
          <a:p>
            <a:r>
              <a:rPr lang="pl-PL" sz="2400" dirty="0"/>
              <a:t>wiadomości.</a:t>
            </a:r>
          </a:p>
          <a:p>
            <a:r>
              <a:rPr lang="pl-PL" sz="2400" dirty="0"/>
              <a:t>▪ Odpowiedź na żądania typu GET może być</a:t>
            </a:r>
          </a:p>
          <a:p>
            <a:r>
              <a:rPr lang="pl-PL" sz="2400" dirty="0"/>
              <a:t>przechowywana w </a:t>
            </a:r>
            <a:r>
              <a:rPr lang="pl-PL" sz="2400" dirty="0" err="1"/>
              <a:t>cache’u</a:t>
            </a:r>
            <a:r>
              <a:rPr lang="pl-PL" sz="2400" dirty="0"/>
              <a:t>.</a:t>
            </a: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42AD0E49-7155-48CD-B913-4CDE7B8B4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437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C7BD003-529E-4239-B058-D4C14ADA5F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B457FB1-8E2B-477E-B1FA-125483A777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102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94CA4CA-D764-4AE2-A988-5E61FEA47227}"/>
              </a:ext>
            </a:extLst>
          </p:cNvPr>
          <p:cNvSpPr txBox="1"/>
          <p:nvPr/>
        </p:nvSpPr>
        <p:spPr>
          <a:xfrm>
            <a:off x="977316" y="1224199"/>
            <a:ext cx="823379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- POST</a:t>
            </a:r>
          </a:p>
          <a:p>
            <a:r>
              <a:rPr lang="pl-PL" sz="3200" dirty="0"/>
              <a:t>▪ Zastosowania</a:t>
            </a:r>
          </a:p>
          <a:p>
            <a:r>
              <a:rPr lang="pl-PL" sz="3200" dirty="0"/>
              <a:t>▪ przesyłanie zawartości formularzy</a:t>
            </a:r>
          </a:p>
          <a:p>
            <a:r>
              <a:rPr lang="pl-PL" sz="3200" dirty="0"/>
              <a:t>▪ Dodawania nowego zasobu</a:t>
            </a:r>
          </a:p>
          <a:p>
            <a:r>
              <a:rPr lang="pl-PL" sz="3200" dirty="0"/>
              <a:t>▪ Dodawanie danych do istniejącego zasobu.</a:t>
            </a:r>
          </a:p>
          <a:p>
            <a:r>
              <a:rPr lang="pl-PL" sz="3200" dirty="0"/>
              <a:t>▪ Odpowiedzi na żądania typu POST nie jest</a:t>
            </a:r>
          </a:p>
          <a:p>
            <a:r>
              <a:rPr lang="pl-PL" sz="3200" dirty="0"/>
              <a:t>przechowywana w </a:t>
            </a:r>
            <a:r>
              <a:rPr lang="pl-PL" sz="3200" dirty="0" err="1"/>
              <a:t>cache’u</a:t>
            </a:r>
            <a:r>
              <a:rPr lang="pl-PL" sz="3200" dirty="0"/>
              <a:t>.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0882D744-3EA8-44E0-B667-9CD3AC64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6929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C80E29B-80A6-4CA3-9061-FB8E0C4759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7CDD12D-8085-482E-9D01-0D90ACF97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103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65E398C-87A8-48F9-8CB9-37593FAD7018}"/>
              </a:ext>
            </a:extLst>
          </p:cNvPr>
          <p:cNvSpPr txBox="1"/>
          <p:nvPr/>
        </p:nvSpPr>
        <p:spPr>
          <a:xfrm>
            <a:off x="1178652" y="582067"/>
            <a:ext cx="856096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- PUT</a:t>
            </a:r>
          </a:p>
          <a:p>
            <a:r>
              <a:rPr lang="pl-PL" sz="2800" dirty="0"/>
              <a:t>▪ W codziennym użytkowaniu żądania typu PUT służą do</a:t>
            </a:r>
          </a:p>
          <a:p>
            <a:r>
              <a:rPr lang="pl-PL" sz="2800" dirty="0"/>
              <a:t>aktualizacji danego zasobu. Zgodnie ze specyfikacją ciało</a:t>
            </a:r>
          </a:p>
          <a:p>
            <a:r>
              <a:rPr lang="pl-PL" sz="2800" dirty="0"/>
              <a:t>wiadomości powinno posłużyć do ustawienia stanu</a:t>
            </a:r>
          </a:p>
          <a:p>
            <a:r>
              <a:rPr lang="pl-PL" sz="2800" dirty="0"/>
              <a:t>zasobu na serwerze. Zatem w przypadku gdy zasób nie</a:t>
            </a:r>
          </a:p>
          <a:p>
            <a:r>
              <a:rPr lang="pl-PL" sz="2800" dirty="0"/>
              <a:t>istniał żądanie tego typu powinno go utworzyć. Jeśli</a:t>
            </a:r>
          </a:p>
          <a:p>
            <a:r>
              <a:rPr lang="pl-PL" sz="2800" dirty="0"/>
              <a:t>zasób istnieje wówczas jego stan powinien być ustawiony</a:t>
            </a:r>
          </a:p>
          <a:p>
            <a:r>
              <a:rPr lang="pl-PL" sz="2800" dirty="0"/>
              <a:t>na ten przekazany w ciele wiadomości.</a:t>
            </a:r>
          </a:p>
          <a:p>
            <a:r>
              <a:rPr lang="pl-PL" sz="2800" dirty="0"/>
              <a:t>▪ Przyjęło się, że dodawanie nowego zasobu</a:t>
            </a:r>
          </a:p>
          <a:p>
            <a:r>
              <a:rPr lang="pl-PL" sz="2800" dirty="0"/>
              <a:t>implementujemy jako POST, zaś modyfikacja istniejącego</a:t>
            </a:r>
          </a:p>
          <a:p>
            <a:r>
              <a:rPr lang="pl-PL" sz="2800" dirty="0"/>
              <a:t>jako PUT.</a:t>
            </a:r>
          </a:p>
          <a:p>
            <a:r>
              <a:rPr lang="pl-PL" sz="2800" dirty="0"/>
              <a:t>▪ Odpowiedzi na żądanie typu PUT nie powinny być</a:t>
            </a:r>
          </a:p>
          <a:p>
            <a:r>
              <a:rPr lang="pl-PL" sz="2800" dirty="0"/>
              <a:t>przechowywane w </a:t>
            </a:r>
            <a:r>
              <a:rPr lang="pl-PL" sz="2800" dirty="0" err="1"/>
              <a:t>cache’u</a:t>
            </a:r>
            <a:r>
              <a:rPr lang="pl-PL" sz="2800" dirty="0"/>
              <a:t>.</a:t>
            </a: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F88DF719-ED7E-4DE5-9556-A704A242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5743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B56D21A-57D2-4E40-8388-6DF3355DF0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826ACE1-FD4E-4654-8984-8ED6956D64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104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52C9E4B-94D2-4F6E-AAA9-9081E0B3B0C7}"/>
              </a:ext>
            </a:extLst>
          </p:cNvPr>
          <p:cNvSpPr txBox="1"/>
          <p:nvPr/>
        </p:nvSpPr>
        <p:spPr>
          <a:xfrm>
            <a:off x="1245764" y="1349871"/>
            <a:ext cx="92216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- DELETE</a:t>
            </a:r>
          </a:p>
          <a:p>
            <a:r>
              <a:rPr lang="pl-PL" sz="2800" dirty="0"/>
              <a:t>▪ Zapytania tego typu służą do usuwania zasobów. Na</a:t>
            </a:r>
          </a:p>
          <a:p>
            <a:r>
              <a:rPr lang="pl-PL" sz="2800" dirty="0"/>
              <a:t>przykład w którymś z wcześniejszych zapytań dany zasób</a:t>
            </a:r>
          </a:p>
          <a:p>
            <a:r>
              <a:rPr lang="pl-PL" sz="2800" dirty="0"/>
              <a:t>może być utworzony przy pomocy żądania typu POST.</a:t>
            </a:r>
          </a:p>
          <a:p>
            <a:r>
              <a:rPr lang="pl-PL" sz="2800" dirty="0"/>
              <a:t>Następnie może on być usunięty przy pomocy DELETE.</a:t>
            </a:r>
          </a:p>
          <a:p>
            <a:r>
              <a:rPr lang="pl-PL" sz="2800" dirty="0"/>
              <a:t>Odpowiedzi na żądania tego typu nie powinny zawierać</a:t>
            </a:r>
          </a:p>
          <a:p>
            <a:r>
              <a:rPr lang="pl-PL" sz="2800" dirty="0"/>
              <a:t>ciała wiadomości.</a:t>
            </a:r>
          </a:p>
          <a:p>
            <a:r>
              <a:rPr lang="pl-PL" sz="2800" dirty="0"/>
              <a:t>▪ Odpowiedzi na żądania typu DELETE nie powinny być</a:t>
            </a:r>
          </a:p>
          <a:p>
            <a:r>
              <a:rPr lang="pl-PL" sz="2800" dirty="0"/>
              <a:t>umieszczane w </a:t>
            </a:r>
            <a:r>
              <a:rPr lang="pl-PL" sz="2800" dirty="0" err="1"/>
              <a:t>cache’u</a:t>
            </a:r>
            <a:r>
              <a:rPr lang="pl-PL" sz="2800" dirty="0"/>
              <a:t>.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9108083E-8C8A-41EA-BF2A-637AB045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452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B713A31-B87E-4768-8CD0-25C7E5C7F5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E426FEF-4089-4307-8545-3893FEF8C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105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0831079-D25C-4039-A15F-FBF735379EFF}"/>
              </a:ext>
            </a:extLst>
          </p:cNvPr>
          <p:cNvSpPr txBox="1"/>
          <p:nvPr/>
        </p:nvSpPr>
        <p:spPr>
          <a:xfrm>
            <a:off x="442620" y="2598003"/>
            <a:ext cx="107043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Protokół HTTP – Statusy odpowiedzi HTTP ▪ 1xx – statusy informacyjne, rzadko stosowane </a:t>
            </a: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08CF4268-41F5-4F13-A560-427890364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2036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70949A9-AC25-455D-A977-FED430BF35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B039754-910E-4CE6-9178-AA1088D24D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106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68D001E-5A17-4C3E-8951-FFF295F28200}"/>
              </a:ext>
            </a:extLst>
          </p:cNvPr>
          <p:cNvSpPr txBox="1"/>
          <p:nvPr/>
        </p:nvSpPr>
        <p:spPr>
          <a:xfrm>
            <a:off x="1329654" y="1351508"/>
            <a:ext cx="84099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– Statusy odpowiedzi HTTP</a:t>
            </a:r>
          </a:p>
          <a:p>
            <a:r>
              <a:rPr lang="pl-PL" sz="2400" dirty="0"/>
              <a:t>▪ 2xx – statusy o poprawnym przetworzeniu, najczęściej</a:t>
            </a:r>
          </a:p>
          <a:p>
            <a:r>
              <a:rPr lang="pl-PL" sz="2400" dirty="0"/>
              <a:t>stosowane statusy:</a:t>
            </a:r>
          </a:p>
          <a:p>
            <a:r>
              <a:rPr lang="pl-PL" sz="2400" dirty="0"/>
              <a:t>▪ 200 OK</a:t>
            </a:r>
          </a:p>
          <a:p>
            <a:r>
              <a:rPr lang="pl-PL" sz="2400" dirty="0"/>
              <a:t>▪ 201 </a:t>
            </a:r>
            <a:r>
              <a:rPr lang="pl-PL" sz="2400" dirty="0" err="1"/>
              <a:t>Created</a:t>
            </a:r>
            <a:r>
              <a:rPr lang="pl-PL" sz="2400" dirty="0"/>
              <a:t> – zapytanie przyjęte i zasób został</a:t>
            </a:r>
          </a:p>
          <a:p>
            <a:r>
              <a:rPr lang="pl-PL" sz="2400" dirty="0"/>
              <a:t>utworzony</a:t>
            </a:r>
          </a:p>
          <a:p>
            <a:r>
              <a:rPr lang="pl-PL" sz="2400" dirty="0"/>
              <a:t>▪ 202 – </a:t>
            </a:r>
            <a:r>
              <a:rPr lang="pl-PL" sz="2400" dirty="0" err="1"/>
              <a:t>Accepted</a:t>
            </a:r>
            <a:r>
              <a:rPr lang="pl-PL" sz="2400" dirty="0"/>
              <a:t> – zapytanie zostało przyjęte przez</a:t>
            </a:r>
          </a:p>
          <a:p>
            <a:r>
              <a:rPr lang="pl-PL" sz="2400" dirty="0"/>
              <a:t>serwer ale jego przetwarzanie nie jest jeszcze</a:t>
            </a:r>
          </a:p>
          <a:p>
            <a:r>
              <a:rPr lang="pl-PL" sz="2400" dirty="0"/>
              <a:t>ukończone</a:t>
            </a:r>
          </a:p>
          <a:p>
            <a:r>
              <a:rPr lang="pl-PL" sz="2400" dirty="0"/>
              <a:t>▪ 204 – No Content – zapytanie zostało przetworzone,</a:t>
            </a:r>
          </a:p>
          <a:p>
            <a:r>
              <a:rPr lang="pl-PL" sz="2400" dirty="0"/>
              <a:t>ciało wiadomości jest puste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6DF1709E-61C6-4A3D-8F73-08A17C9C1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2717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DFAF699-7934-4F2E-A004-1D17AA729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96F26F9-F5B1-48E7-8A4F-907C4F995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107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1FF380A-FBD1-4130-B078-108B0B369021}"/>
              </a:ext>
            </a:extLst>
          </p:cNvPr>
          <p:cNvSpPr txBox="1"/>
          <p:nvPr/>
        </p:nvSpPr>
        <p:spPr>
          <a:xfrm>
            <a:off x="1237376" y="1353822"/>
            <a:ext cx="91901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– Statusy odpowiedzi HTTP</a:t>
            </a:r>
          </a:p>
          <a:p>
            <a:r>
              <a:rPr lang="pl-PL" sz="2400" dirty="0"/>
              <a:t>▪ 3xx – statusy informujące o konieczności podjęcia</a:t>
            </a:r>
          </a:p>
          <a:p>
            <a:r>
              <a:rPr lang="pl-PL" sz="2400" dirty="0"/>
              <a:t>dodatkowych akcji celem zakończenia żądania.</a:t>
            </a:r>
          </a:p>
          <a:p>
            <a:r>
              <a:rPr lang="pl-PL" sz="2400" dirty="0"/>
              <a:t>▪ 301 </a:t>
            </a:r>
            <a:r>
              <a:rPr lang="pl-PL" sz="2400" dirty="0" err="1"/>
              <a:t>Moved</a:t>
            </a:r>
            <a:r>
              <a:rPr lang="pl-PL" sz="2400" dirty="0"/>
              <a:t> </a:t>
            </a:r>
            <a:r>
              <a:rPr lang="pl-PL" sz="2400" dirty="0" err="1"/>
              <a:t>Permanently</a:t>
            </a:r>
            <a:r>
              <a:rPr lang="pl-PL" sz="2400" dirty="0"/>
              <a:t> – zasób został przeniesiony</a:t>
            </a:r>
          </a:p>
          <a:p>
            <a:r>
              <a:rPr lang="pl-PL" sz="2400" dirty="0"/>
              <a:t>na stałe w inne miejsce.</a:t>
            </a:r>
          </a:p>
          <a:p>
            <a:r>
              <a:rPr lang="pl-PL" sz="2400" dirty="0"/>
              <a:t>▪ Przekierowanie stosowane aby przekierować ruch z</a:t>
            </a:r>
          </a:p>
          <a:p>
            <a:r>
              <a:rPr lang="pl-PL" sz="2400" dirty="0"/>
              <a:t>protokołu HTTP na HTTPS.</a:t>
            </a:r>
          </a:p>
          <a:p>
            <a:r>
              <a:rPr lang="pl-PL" sz="2400" dirty="0"/>
              <a:t>▪ Ważny dla wyszukiwarek sieciowych aby rozumiały,</a:t>
            </a:r>
          </a:p>
          <a:p>
            <a:r>
              <a:rPr lang="pl-PL" sz="2400" dirty="0"/>
              <a:t>że dany serwis został przeniesiony na inny adres.</a:t>
            </a:r>
          </a:p>
          <a:p>
            <a:r>
              <a:rPr lang="pl-PL" sz="2400" dirty="0"/>
              <a:t>▪ 302 </a:t>
            </a:r>
            <a:r>
              <a:rPr lang="pl-PL" sz="2400" dirty="0" err="1"/>
              <a:t>Moved</a:t>
            </a:r>
            <a:r>
              <a:rPr lang="pl-PL" sz="2400" dirty="0"/>
              <a:t> </a:t>
            </a:r>
            <a:r>
              <a:rPr lang="pl-PL" sz="2400" dirty="0" err="1"/>
              <a:t>Temporarily</a:t>
            </a:r>
            <a:r>
              <a:rPr lang="pl-PL" sz="2400" dirty="0"/>
              <a:t> – przeniesienie tymczasowe</a:t>
            </a:r>
          </a:p>
          <a:p>
            <a:r>
              <a:rPr lang="pl-PL" sz="2400" dirty="0"/>
              <a:t>(np. spowodowane konserwacją serwera itp.)</a:t>
            </a:r>
          </a:p>
          <a:p>
            <a:r>
              <a:rPr lang="pl-PL" sz="2400" dirty="0"/>
              <a:t>▪ Źle wpływa na SEO.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A3EA7014-6E70-4FBC-B1F8-EDEC6005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5745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395B4CE-31B2-4C49-951F-0D443E015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6C7A5C0-EAAB-4DCF-90E8-04E97D1A87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108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3847AE6-6470-47ED-92C8-DE6CD3E0E935}"/>
              </a:ext>
            </a:extLst>
          </p:cNvPr>
          <p:cNvSpPr txBox="1"/>
          <p:nvPr/>
        </p:nvSpPr>
        <p:spPr>
          <a:xfrm>
            <a:off x="541962" y="1947343"/>
            <a:ext cx="108754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– Statusy odpowiedzi HTTP</a:t>
            </a:r>
          </a:p>
          <a:p>
            <a:r>
              <a:rPr lang="pl-PL" sz="2400" dirty="0"/>
              <a:t>▪ 4xx – Błędy po stronie klienta</a:t>
            </a:r>
          </a:p>
          <a:p>
            <a:r>
              <a:rPr lang="pl-PL" sz="2400" dirty="0"/>
              <a:t>▪ 400 Bad </a:t>
            </a:r>
            <a:r>
              <a:rPr lang="pl-PL" sz="2400" dirty="0" err="1"/>
              <a:t>Request</a:t>
            </a:r>
            <a:r>
              <a:rPr lang="pl-PL" sz="2400" dirty="0"/>
              <a:t> – zapytanie wysłano błędnie, nie będzie przetworzone</a:t>
            </a:r>
          </a:p>
          <a:p>
            <a:r>
              <a:rPr lang="pl-PL" sz="2400" dirty="0"/>
              <a:t>▪ 403 </a:t>
            </a:r>
            <a:r>
              <a:rPr lang="pl-PL" sz="2400" dirty="0" err="1"/>
              <a:t>Forbidden</a:t>
            </a:r>
            <a:r>
              <a:rPr lang="pl-PL" sz="2400" dirty="0"/>
              <a:t> - zasób wymaga uwierzytelnienia, po potwierdzeniu tożsamości może być dostępny</a:t>
            </a:r>
          </a:p>
          <a:p>
            <a:r>
              <a:rPr lang="pl-PL" sz="2400" dirty="0"/>
              <a:t>▪ 404 Not </a:t>
            </a:r>
            <a:r>
              <a:rPr lang="pl-PL" sz="2400" dirty="0" err="1"/>
              <a:t>Found</a:t>
            </a:r>
            <a:r>
              <a:rPr lang="pl-PL" sz="2400" dirty="0"/>
              <a:t> – wybrany zasób nie istnieje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727118C0-21CA-4049-A695-D9970B9D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2338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DC61D96-E737-480B-8349-BF26F30963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7B3A120-5709-4116-856D-D75212F56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109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8938802-9420-4D64-BAF5-434815C1625D}"/>
              </a:ext>
            </a:extLst>
          </p:cNvPr>
          <p:cNvSpPr txBox="1"/>
          <p:nvPr/>
        </p:nvSpPr>
        <p:spPr>
          <a:xfrm>
            <a:off x="1270932" y="1349547"/>
            <a:ext cx="82757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– Statusy odpowiedzi HTTP</a:t>
            </a:r>
          </a:p>
          <a:p>
            <a:r>
              <a:rPr lang="pl-PL" sz="2000" dirty="0"/>
              <a:t>▪ 5xx – Błędy po stronie serwera – informacja dla klienta, że</a:t>
            </a:r>
          </a:p>
          <a:p>
            <a:r>
              <a:rPr lang="pl-PL" sz="2000" dirty="0"/>
              <a:t>po stronie serwera wystąpił problem uniemożliwiający</a:t>
            </a:r>
          </a:p>
          <a:p>
            <a:r>
              <a:rPr lang="pl-PL" sz="2000" dirty="0"/>
              <a:t>przetworzenie zapytania</a:t>
            </a:r>
          </a:p>
          <a:p>
            <a:r>
              <a:rPr lang="pl-PL" sz="2000" dirty="0"/>
              <a:t>▪ 500 </a:t>
            </a:r>
            <a:r>
              <a:rPr lang="pl-PL" sz="2000" dirty="0" err="1"/>
              <a:t>Internal</a:t>
            </a:r>
            <a:r>
              <a:rPr lang="pl-PL" sz="2000" dirty="0"/>
              <a:t> Server Error – wewnętrzny błąd serwera.</a:t>
            </a:r>
          </a:p>
          <a:p>
            <a:r>
              <a:rPr lang="pl-PL" sz="2000" dirty="0"/>
              <a:t>Każdy problem serwera o ile nie jest obsłużony inaczej</a:t>
            </a:r>
          </a:p>
          <a:p>
            <a:r>
              <a:rPr lang="pl-PL" sz="2000" dirty="0"/>
              <a:t>zwróci taki błąd.</a:t>
            </a:r>
          </a:p>
          <a:p>
            <a:r>
              <a:rPr lang="pl-PL" sz="2000" dirty="0"/>
              <a:t>▪ 502 Bad Gateway – Problem z przekazaniem żądania</a:t>
            </a:r>
          </a:p>
          <a:p>
            <a:r>
              <a:rPr lang="pl-PL" sz="2000" dirty="0"/>
              <a:t>do węzła pośredniczącego</a:t>
            </a:r>
          </a:p>
          <a:p>
            <a:r>
              <a:rPr lang="pl-PL" sz="2000" dirty="0"/>
              <a:t>▪ 503 Service </a:t>
            </a:r>
            <a:r>
              <a:rPr lang="pl-PL" sz="2000" dirty="0" err="1"/>
              <a:t>Unavailable</a:t>
            </a:r>
            <a:r>
              <a:rPr lang="pl-PL" sz="2000" dirty="0"/>
              <a:t> – Usługa z jakiegoś powodu</a:t>
            </a:r>
          </a:p>
          <a:p>
            <a:r>
              <a:rPr lang="pl-PL" sz="2000" dirty="0"/>
              <a:t>nie jest dostępna. Status jest zwracany np. w sytuacji</a:t>
            </a:r>
          </a:p>
          <a:p>
            <a:r>
              <a:rPr lang="pl-PL" sz="2000" dirty="0"/>
              <a:t>przeciążenia serwera (braku zasobów do obsługi</a:t>
            </a:r>
          </a:p>
          <a:p>
            <a:r>
              <a:rPr lang="pl-PL" sz="2000" dirty="0"/>
              <a:t>żądania).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66AF5361-BE9C-4A5F-90A4-3432B15B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0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2DE74CF7-1729-4FDD-923D-03CEE960C2C9}"/>
              </a:ext>
            </a:extLst>
          </p:cNvPr>
          <p:cNvSpPr txBox="1"/>
          <p:nvPr/>
        </p:nvSpPr>
        <p:spPr>
          <a:xfrm>
            <a:off x="963561" y="432619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Rozgrzewka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BDA39E-BB8D-4D95-A7BD-9F12E0E23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145741"/>
              </p:ext>
            </p:extLst>
          </p:nvPr>
        </p:nvGraphicFramePr>
        <p:xfrm>
          <a:off x="711200" y="990054"/>
          <a:ext cx="3850968" cy="117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42D9BDE-4832-489E-A5B0-6132857F1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6675261"/>
              </p:ext>
            </p:extLst>
          </p:nvPr>
        </p:nvGraphicFramePr>
        <p:xfrm>
          <a:off x="3565834" y="8019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7FCA1C7C-D444-4272-BBCB-76364D716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285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13F1DA3-BE3E-41B5-A16A-0E1888BCF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8C89418-47C2-4DC4-A9F1-43D8C892A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110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5C31557-6D69-46A3-91C4-F13A2FEEE95F}"/>
              </a:ext>
            </a:extLst>
          </p:cNvPr>
          <p:cNvSpPr txBox="1"/>
          <p:nvPr/>
        </p:nvSpPr>
        <p:spPr>
          <a:xfrm>
            <a:off x="1065401" y="766430"/>
            <a:ext cx="1042751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HTTPS</a:t>
            </a:r>
          </a:p>
          <a:p>
            <a:r>
              <a:rPr lang="pl-PL" sz="2400" dirty="0"/>
              <a:t>▪ HTTPS - HTTPS (ang. </a:t>
            </a:r>
            <a:r>
              <a:rPr lang="pl-PL" sz="2400" dirty="0" err="1"/>
              <a:t>Hypertext</a:t>
            </a:r>
            <a:r>
              <a:rPr lang="pl-PL" sz="2400" dirty="0"/>
              <a:t> Transfer </a:t>
            </a:r>
            <a:r>
              <a:rPr lang="pl-PL" sz="2400" dirty="0" err="1"/>
              <a:t>Protocol</a:t>
            </a:r>
            <a:endParaRPr lang="pl-PL" sz="2400" dirty="0"/>
          </a:p>
          <a:p>
            <a:r>
              <a:rPr lang="pl-PL" sz="2400" dirty="0" err="1"/>
              <a:t>Secure</a:t>
            </a:r>
            <a:r>
              <a:rPr lang="pl-PL" sz="2400" dirty="0"/>
              <a:t>) – szyfrowana wersja protokołu HTTP.</a:t>
            </a:r>
          </a:p>
          <a:p>
            <a:r>
              <a:rPr lang="pl-PL" sz="2400" dirty="0"/>
              <a:t>▪ Zapewnia szyfrowanie komunikacji podczas wymiany</a:t>
            </a:r>
          </a:p>
          <a:p>
            <a:r>
              <a:rPr lang="pl-PL" sz="2400" dirty="0"/>
              <a:t>danych między serwerem a klientem.</a:t>
            </a:r>
          </a:p>
          <a:p>
            <a:r>
              <a:rPr lang="pl-PL" sz="2400" dirty="0"/>
              <a:t>▪ Początkowo wykorzystywał szyfrowanie SSL</a:t>
            </a:r>
          </a:p>
          <a:p>
            <a:r>
              <a:rPr lang="pl-PL" sz="2400" dirty="0"/>
              <a:t>▪ Obecnie wykorzystuje szyfrowanie TLS</a:t>
            </a:r>
          </a:p>
          <a:p>
            <a:r>
              <a:rPr lang="pl-PL" sz="2400" dirty="0"/>
              <a:t>▪ Domyślny port 443</a:t>
            </a:r>
          </a:p>
          <a:p>
            <a:r>
              <a:rPr lang="pl-PL" sz="2400" dirty="0"/>
              <a:t>▪ TLS (wymiana kluczy) odbywa się w warstwie Prezentacji</a:t>
            </a:r>
          </a:p>
          <a:p>
            <a:r>
              <a:rPr lang="pl-PL" sz="2400" dirty="0"/>
              <a:t>modelu TCP</a:t>
            </a:r>
          </a:p>
          <a:p>
            <a:r>
              <a:rPr lang="pl-PL" sz="2400" dirty="0"/>
              <a:t>▪ Współcześnie HTTPS jest wymuszany przez przeglądarki</a:t>
            </a:r>
          </a:p>
          <a:p>
            <a:r>
              <a:rPr lang="pl-PL" sz="2400" dirty="0"/>
              <a:t>i wyszukiwarki internetowe – brak obsługi HTTPS to</a:t>
            </a:r>
          </a:p>
          <a:p>
            <a:r>
              <a:rPr lang="pl-PL" sz="2400" dirty="0"/>
              <a:t>praktycznie uniemożliwienie serwisowi bytności w</a:t>
            </a:r>
          </a:p>
          <a:p>
            <a:r>
              <a:rPr lang="pl-PL" sz="2400" dirty="0" err="1"/>
              <a:t>internecie</a:t>
            </a:r>
            <a:r>
              <a:rPr lang="pl-PL" sz="2400" dirty="0"/>
              <a:t>.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95CE2EC3-A43E-412A-8BA1-5755315F2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2171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72BE1-79F7-47B2-9147-BDA8D80E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REST API 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121E6E1-5CF3-4B88-BAF2-06E450C7B6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FAE2A63-AA50-4DE4-98B1-6A2C687C6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111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9A5D27A-3A25-4B87-BCBF-08E37A0A935B}"/>
              </a:ext>
            </a:extLst>
          </p:cNvPr>
          <p:cNvSpPr txBox="1"/>
          <p:nvPr/>
        </p:nvSpPr>
        <p:spPr>
          <a:xfrm>
            <a:off x="1245764" y="1859339"/>
            <a:ext cx="91146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▪ REST – </a:t>
            </a:r>
            <a:r>
              <a:rPr lang="pl-PL" sz="2400" dirty="0" err="1"/>
              <a:t>Representational</a:t>
            </a:r>
            <a:r>
              <a:rPr lang="pl-PL" sz="2400" dirty="0"/>
              <a:t> </a:t>
            </a:r>
            <a:r>
              <a:rPr lang="pl-PL" sz="2400" dirty="0" err="1"/>
              <a:t>State</a:t>
            </a:r>
            <a:r>
              <a:rPr lang="pl-PL" sz="2400" dirty="0"/>
              <a:t> Transfer – styl</a:t>
            </a:r>
          </a:p>
          <a:p>
            <a:r>
              <a:rPr lang="pl-PL" sz="2400" dirty="0"/>
              <a:t>architektury oprogramowania, opierający się</a:t>
            </a:r>
          </a:p>
          <a:p>
            <a:r>
              <a:rPr lang="pl-PL" sz="2400" dirty="0"/>
              <a:t>o zbiór wcześniej określonych reguł opisujących</a:t>
            </a:r>
          </a:p>
          <a:p>
            <a:r>
              <a:rPr lang="pl-PL" sz="2400" dirty="0"/>
              <a:t>jak definiowane są zasoby, a także</a:t>
            </a:r>
          </a:p>
          <a:p>
            <a:r>
              <a:rPr lang="pl-PL" sz="2400" dirty="0"/>
              <a:t>umożliwiających dostęp do nich. Został on</a:t>
            </a:r>
          </a:p>
          <a:p>
            <a:r>
              <a:rPr lang="pl-PL" sz="2400" dirty="0"/>
              <a:t>zaprezentowany przez Roya Fieldinga w 2000</a:t>
            </a:r>
          </a:p>
          <a:p>
            <a:r>
              <a:rPr lang="pl-PL" sz="2400" dirty="0"/>
              <a:t>roku.</a:t>
            </a:r>
          </a:p>
          <a:p>
            <a:r>
              <a:rPr lang="pl-PL" sz="2400" dirty="0"/>
              <a:t>▪ API - Application Programming Interface – zestaw</a:t>
            </a:r>
          </a:p>
          <a:p>
            <a:r>
              <a:rPr lang="pl-PL" sz="2400" dirty="0"/>
              <a:t>reguł definiujący komunikację pomiędzy</a:t>
            </a:r>
          </a:p>
          <a:p>
            <a:r>
              <a:rPr lang="pl-PL" sz="2400" dirty="0"/>
              <a:t>systemami komputerowymi oraz pomiędzy</a:t>
            </a:r>
          </a:p>
          <a:p>
            <a:r>
              <a:rPr lang="pl-PL" sz="2400" dirty="0"/>
              <a:t>systemem komputerowym a człowiekiem.</a:t>
            </a: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D90AB05B-AB7E-464F-B510-3B9721DE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985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298AEEB-379D-4281-A0B9-5DA740DB4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ABDF2A9-B431-4FDB-B3FD-14CF5CBDBB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112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423A287-E083-4574-826A-1304E24BB5A9}"/>
              </a:ext>
            </a:extLst>
          </p:cNvPr>
          <p:cNvSpPr txBox="1"/>
          <p:nvPr/>
        </p:nvSpPr>
        <p:spPr>
          <a:xfrm>
            <a:off x="1723937" y="1351508"/>
            <a:ext cx="79066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Zasada działania API</a:t>
            </a:r>
          </a:p>
          <a:p>
            <a:endParaRPr lang="pl-PL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pl-PL" sz="2400" dirty="0"/>
              <a:t>▪ Cykl pracy z API możemy określić następująco:</a:t>
            </a:r>
          </a:p>
          <a:p>
            <a:r>
              <a:rPr lang="pl-PL" sz="2400" dirty="0"/>
              <a:t>1. Klient preparuje zapytanie w postaci</a:t>
            </a:r>
          </a:p>
          <a:p>
            <a:r>
              <a:rPr lang="pl-PL" sz="2400" dirty="0"/>
              <a:t>odpowiedniego adresu (</a:t>
            </a:r>
            <a:r>
              <a:rPr lang="pl-PL" sz="2400" dirty="0" err="1"/>
              <a:t>endpoint</a:t>
            </a:r>
            <a:r>
              <a:rPr lang="pl-PL" sz="2400" dirty="0"/>
              <a:t>)</a:t>
            </a:r>
          </a:p>
          <a:p>
            <a:r>
              <a:rPr lang="pl-PL" sz="2400" dirty="0"/>
              <a:t>2. Klient wysyła przygotowane zapytanie (</a:t>
            </a:r>
            <a:r>
              <a:rPr lang="pl-PL" sz="2400" dirty="0" err="1"/>
              <a:t>request</a:t>
            </a:r>
            <a:r>
              <a:rPr lang="pl-PL" sz="2400" dirty="0"/>
              <a:t>)</a:t>
            </a:r>
          </a:p>
          <a:p>
            <a:r>
              <a:rPr lang="pl-PL" sz="2400" dirty="0"/>
              <a:t>3. System otrzymuje zapytanie klienta i</a:t>
            </a:r>
          </a:p>
          <a:p>
            <a:r>
              <a:rPr lang="pl-PL" sz="2400" dirty="0"/>
              <a:t>przygotowuje odpowiedź (</a:t>
            </a:r>
            <a:r>
              <a:rPr lang="pl-PL" sz="2400" dirty="0" err="1"/>
              <a:t>response</a:t>
            </a:r>
            <a:r>
              <a:rPr lang="pl-PL" sz="2400" dirty="0"/>
              <a:t>)</a:t>
            </a:r>
          </a:p>
          <a:p>
            <a:r>
              <a:rPr lang="pl-PL" sz="2400" dirty="0"/>
              <a:t>4. System zwraca odpowiedź na zapytanie klienta.</a:t>
            </a:r>
          </a:p>
          <a:p>
            <a:r>
              <a:rPr lang="pl-PL" sz="2400" dirty="0"/>
              <a:t>5. Klient otrzymuje i przetwarza odpowiedź.</a:t>
            </a: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D841F559-08B3-457B-807B-07449883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8961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C73A8C6-0A63-4825-AC10-DEFF202154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BCFCE5A-AA96-409A-8BD7-9886A4DB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113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51C5072-D86B-4656-B776-682D95BE3CD5}"/>
              </a:ext>
            </a:extLst>
          </p:cNvPr>
          <p:cNvSpPr txBox="1"/>
          <p:nvPr/>
        </p:nvSpPr>
        <p:spPr>
          <a:xfrm>
            <a:off x="1296098" y="1536174"/>
            <a:ext cx="96012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Kiedy API jest REST?</a:t>
            </a:r>
          </a:p>
          <a:p>
            <a:r>
              <a:rPr lang="pl-PL" sz="2400" dirty="0"/>
              <a:t>▪ Odseparowanie interfejsu użytkownika od operacji</a:t>
            </a:r>
          </a:p>
          <a:p>
            <a:r>
              <a:rPr lang="pl-PL" sz="2400" dirty="0"/>
              <a:t>na serwerze – klient jedynie wysyła żądania. Nie</a:t>
            </a:r>
          </a:p>
          <a:p>
            <a:r>
              <a:rPr lang="pl-PL" sz="2400" dirty="0"/>
              <a:t>ima innej ingerencji w to co robi serwer.</a:t>
            </a:r>
          </a:p>
          <a:p>
            <a:r>
              <a:rPr lang="pl-PL" sz="2400" dirty="0"/>
              <a:t>▪ Bezstanowość – serwer nie przechowuje informacji</a:t>
            </a:r>
          </a:p>
          <a:p>
            <a:r>
              <a:rPr lang="pl-PL" sz="2400" dirty="0"/>
              <a:t>o sesji użytkownika. W REST nie ma pojęć takich</a:t>
            </a:r>
          </a:p>
          <a:p>
            <a:r>
              <a:rPr lang="pl-PL" sz="2400" dirty="0"/>
              <a:t>jak STAN czy SESJA.</a:t>
            </a:r>
          </a:p>
          <a:p>
            <a:r>
              <a:rPr lang="pl-PL" sz="2400" dirty="0"/>
              <a:t>▪ </a:t>
            </a:r>
            <a:r>
              <a:rPr lang="pl-PL" sz="2400" dirty="0" err="1"/>
              <a:t>Cacheability</a:t>
            </a:r>
            <a:r>
              <a:rPr lang="pl-PL" sz="2400" dirty="0"/>
              <a:t> – odpowiedź, którą użytkownik otrzyma z REST API musi jasno definiować, czy ma ona być </a:t>
            </a:r>
            <a:r>
              <a:rPr lang="pl-PL" sz="2400" dirty="0" err="1"/>
              <a:t>cacheable</a:t>
            </a:r>
            <a:r>
              <a:rPr lang="pl-PL" sz="2400" dirty="0"/>
              <a:t> czy non-</a:t>
            </a:r>
            <a:r>
              <a:rPr lang="pl-PL" sz="2400" dirty="0" err="1"/>
              <a:t>cacheable</a:t>
            </a:r>
            <a:r>
              <a:rPr lang="pl-PL" sz="2400" dirty="0"/>
              <a:t>.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07EDBD15-9318-4E03-B52D-ECA53B92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62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6F9A1F2D-34C4-4175-B7EA-72B82460B7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5DB8290-1316-42DE-B65F-A6530BEF6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114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7DFB797-7427-4657-BA02-084CFC6E67D4}"/>
              </a:ext>
            </a:extLst>
          </p:cNvPr>
          <p:cNvSpPr txBox="1"/>
          <p:nvPr/>
        </p:nvSpPr>
        <p:spPr>
          <a:xfrm>
            <a:off x="910205" y="250426"/>
            <a:ext cx="1023676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Kiedy API jest REST?</a:t>
            </a:r>
          </a:p>
          <a:p>
            <a:r>
              <a:rPr lang="pl-PL" sz="2400" dirty="0"/>
              <a:t>▪ Odseparowanie interfejsu użytkownika od operacji</a:t>
            </a:r>
          </a:p>
          <a:p>
            <a:r>
              <a:rPr lang="pl-PL" sz="2400" dirty="0"/>
              <a:t>na serwerze – klient jedynie wysyła żądania. Nie ima innej</a:t>
            </a:r>
          </a:p>
          <a:p>
            <a:r>
              <a:rPr lang="pl-PL" sz="2400" dirty="0"/>
              <a:t>ingerencji w to co robi serwer.</a:t>
            </a:r>
          </a:p>
          <a:p>
            <a:r>
              <a:rPr lang="pl-PL" sz="2400" dirty="0"/>
              <a:t>▪ Bezstanowość – serwer nie przechowuje informacji o sesji</a:t>
            </a:r>
          </a:p>
          <a:p>
            <a:r>
              <a:rPr lang="pl-PL" sz="2400" dirty="0"/>
              <a:t>użytkownika. W REST nie ma pojęć takich jak STAN czy</a:t>
            </a:r>
          </a:p>
          <a:p>
            <a:r>
              <a:rPr lang="pl-PL" sz="2400" dirty="0"/>
              <a:t>SESJA.</a:t>
            </a:r>
          </a:p>
          <a:p>
            <a:r>
              <a:rPr lang="pl-PL" sz="2400" dirty="0"/>
              <a:t>▪ </a:t>
            </a:r>
            <a:r>
              <a:rPr lang="pl-PL" sz="2400" dirty="0" err="1"/>
              <a:t>Cacheability</a:t>
            </a:r>
            <a:r>
              <a:rPr lang="pl-PL" sz="2400" dirty="0"/>
              <a:t> – odpowiedź, którą użytkownik otrzyma z</a:t>
            </a:r>
          </a:p>
          <a:p>
            <a:r>
              <a:rPr lang="pl-PL" sz="2400" dirty="0"/>
              <a:t>REST API musi jasno definiować, czy ma ona być</a:t>
            </a:r>
          </a:p>
          <a:p>
            <a:r>
              <a:rPr lang="pl-PL" sz="2400" dirty="0" err="1"/>
              <a:t>cacheable</a:t>
            </a:r>
            <a:r>
              <a:rPr lang="pl-PL" sz="2400" dirty="0"/>
              <a:t> czy non-</a:t>
            </a:r>
            <a:r>
              <a:rPr lang="pl-PL" sz="2400" dirty="0" err="1"/>
              <a:t>cacheable</a:t>
            </a:r>
            <a:r>
              <a:rPr lang="pl-PL" sz="2400" dirty="0"/>
              <a:t>.</a:t>
            </a:r>
          </a:p>
          <a:p>
            <a:r>
              <a:rPr lang="pl-PL" sz="2400" dirty="0"/>
              <a:t>▪ </a:t>
            </a:r>
            <a:r>
              <a:rPr lang="pl-PL" sz="2400" dirty="0" err="1"/>
              <a:t>Endpointy</a:t>
            </a:r>
            <a:r>
              <a:rPr lang="pl-PL" sz="2400" dirty="0"/>
              <a:t>, czyli adresy zasobów, powinny jednoznacznie</a:t>
            </a:r>
          </a:p>
          <a:p>
            <a:r>
              <a:rPr lang="pl-PL" sz="2400" dirty="0"/>
              <a:t>wskazywać do jakiego zasobu się odwołują.</a:t>
            </a:r>
          </a:p>
          <a:p>
            <a:r>
              <a:rPr lang="pl-PL" sz="2400" dirty="0"/>
              <a:t>▪ Separacja warstw – jedno API może używać innego aby</a:t>
            </a:r>
          </a:p>
          <a:p>
            <a:r>
              <a:rPr lang="pl-PL" sz="2400" dirty="0"/>
              <a:t>zbudować odpowiedź, jednak powinno to być niewidoczne</a:t>
            </a:r>
          </a:p>
          <a:p>
            <a:r>
              <a:rPr lang="pl-PL" sz="2400" dirty="0"/>
              <a:t>dla klienta.</a:t>
            </a: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80533519-A42E-416F-996F-894F2BAE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632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598BE08-4AAD-4E98-BAC5-D0F7B97897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E370E77-AEFC-48BD-8DA2-380D91D411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115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EDE1B14-AB49-4683-967C-8ABD42A7C411}"/>
              </a:ext>
            </a:extLst>
          </p:cNvPr>
          <p:cNvSpPr txBox="1"/>
          <p:nvPr/>
        </p:nvSpPr>
        <p:spPr>
          <a:xfrm>
            <a:off x="673316" y="1769483"/>
            <a:ext cx="104736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Format JSON</a:t>
            </a:r>
          </a:p>
          <a:p>
            <a:r>
              <a:rPr lang="pl-PL" sz="2400" dirty="0"/>
              <a:t>▪ JavaScript Object </a:t>
            </a:r>
            <a:r>
              <a:rPr lang="pl-PL" sz="2400" dirty="0" err="1"/>
              <a:t>Notation</a:t>
            </a:r>
            <a:r>
              <a:rPr lang="pl-PL" sz="2400" dirty="0"/>
              <a:t>, JSON - lekki format wymiany</a:t>
            </a:r>
          </a:p>
          <a:p>
            <a:r>
              <a:rPr lang="pl-PL" sz="2400" dirty="0"/>
              <a:t>danych komputerowych.</a:t>
            </a:r>
          </a:p>
          <a:p>
            <a:r>
              <a:rPr lang="pl-PL" sz="2400" dirty="0"/>
              <a:t>▪ JSON jest formatem tekstowym, bazującym na podzbiorze języka JavaScript.</a:t>
            </a:r>
          </a:p>
          <a:p>
            <a:r>
              <a:rPr lang="pl-PL" sz="2400" dirty="0"/>
              <a:t>▪ Typ MIME dla formatu JSON to </a:t>
            </a:r>
            <a:r>
              <a:rPr lang="pl-PL" sz="2400" dirty="0" err="1"/>
              <a:t>application</a:t>
            </a:r>
            <a:r>
              <a:rPr lang="pl-PL" sz="2400" dirty="0"/>
              <a:t>/</a:t>
            </a:r>
            <a:r>
              <a:rPr lang="pl-PL" sz="2400" dirty="0" err="1"/>
              <a:t>json</a:t>
            </a:r>
            <a:r>
              <a:rPr lang="pl-PL" sz="2400" dirty="0"/>
              <a:t>.</a:t>
            </a:r>
          </a:p>
          <a:p>
            <a:r>
              <a:rPr lang="pl-PL" sz="2400" dirty="0"/>
              <a:t>▪ Format został opisany w dokumencie RFC 4627</a:t>
            </a:r>
          </a:p>
        </p:txBody>
      </p:sp>
      <p:pic>
        <p:nvPicPr>
          <p:cNvPr id="2050" name="Picture 2" descr="What is JSON?. When you start working with databases… | by Juliana Tyler |  Medium">
            <a:extLst>
              <a:ext uri="{FF2B5EF4-FFF2-40B4-BE49-F238E27FC236}">
                <a16:creationId xmlns:a16="http://schemas.microsoft.com/office/drawing/2014/main" id="{18B4D954-0337-45CC-A34C-CFC4E468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23" y="4460234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port JSON to Database Tutorial">
            <a:extLst>
              <a:ext uri="{FF2B5EF4-FFF2-40B4-BE49-F238E27FC236}">
                <a16:creationId xmlns:a16="http://schemas.microsoft.com/office/drawing/2014/main" id="{FCF350CF-BA47-40D2-8104-9B0F3A15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130" y="4250291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odementors">
            <a:extLst>
              <a:ext uri="{FF2B5EF4-FFF2-40B4-BE49-F238E27FC236}">
                <a16:creationId xmlns:a16="http://schemas.microsoft.com/office/drawing/2014/main" id="{BB23560C-BF84-4A8E-BE8D-017D439C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9352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6AF36150-5535-4813-9417-1F37F6F7A5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BC7D294-28A9-424B-A17A-DDFF14DFF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116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6776C30-1795-4832-9F8F-E1092E6045A8}"/>
              </a:ext>
            </a:extLst>
          </p:cNvPr>
          <p:cNvSpPr txBox="1"/>
          <p:nvPr/>
        </p:nvSpPr>
        <p:spPr>
          <a:xfrm>
            <a:off x="2697933" y="2967335"/>
            <a:ext cx="609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/>
              <a:t>https://github.com/TonnyL/Awesome_APIs</a:t>
            </a:r>
            <a:endParaRPr lang="pl-PL" sz="24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5EDD4EB-9E5F-4C05-AB03-7D0619EC380A}"/>
              </a:ext>
            </a:extLst>
          </p:cNvPr>
          <p:cNvSpPr txBox="1"/>
          <p:nvPr/>
        </p:nvSpPr>
        <p:spPr>
          <a:xfrm>
            <a:off x="2697933" y="2329770"/>
            <a:ext cx="609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https://github.com/public-apis/public-apis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E56AE3CE-28C1-4E93-AEAD-5BEE4BEC1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221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6B57AF-08D3-493C-B2E7-B3EEDC8A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056CD28-965D-4180-AE1D-380FAF03BA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056BC41-FEA5-4F52-8157-6854F45B5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117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9B0BBB4-48D9-485A-94FB-295244C40075}"/>
              </a:ext>
            </a:extLst>
          </p:cNvPr>
          <p:cNvSpPr txBox="1"/>
          <p:nvPr/>
        </p:nvSpPr>
        <p:spPr>
          <a:xfrm>
            <a:off x="1891717" y="2256531"/>
            <a:ext cx="6098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/>
              <a:t>https://date.nager.at/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FCCCE0C-3AD6-4235-A0FB-03BE1D3639C3}"/>
              </a:ext>
            </a:extLst>
          </p:cNvPr>
          <p:cNvSpPr txBox="1"/>
          <p:nvPr/>
        </p:nvSpPr>
        <p:spPr>
          <a:xfrm>
            <a:off x="1891717" y="3088468"/>
            <a:ext cx="6098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/>
              <a:t>https://date.nager.at/Api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4C05AEE-A132-42E6-8BCB-E5D15B323B7A}"/>
              </a:ext>
            </a:extLst>
          </p:cNvPr>
          <p:cNvSpPr txBox="1"/>
          <p:nvPr/>
        </p:nvSpPr>
        <p:spPr>
          <a:xfrm>
            <a:off x="1891717" y="4014053"/>
            <a:ext cx="7076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/>
              <a:t>https://date.nager.at/swagger/index.html</a:t>
            </a:r>
          </a:p>
        </p:txBody>
      </p:sp>
      <p:pic>
        <p:nvPicPr>
          <p:cNvPr id="11" name="Picture 2" descr="Codementors">
            <a:extLst>
              <a:ext uri="{FF2B5EF4-FFF2-40B4-BE49-F238E27FC236}">
                <a16:creationId xmlns:a16="http://schemas.microsoft.com/office/drawing/2014/main" id="{F513742E-92E9-4A49-A251-CA31C76A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738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36A711-CD29-4B72-AE4A-5ADB27BE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13 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39BF3FE-C6C7-4727-B9B1-8D57C5D43C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EF73804-B732-44D2-BD49-8EE2606D4B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118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03908C5-A99D-48B0-A008-AC6CB2F83E67}"/>
              </a:ext>
            </a:extLst>
          </p:cNvPr>
          <p:cNvSpPr txBox="1"/>
          <p:nvPr/>
        </p:nvSpPr>
        <p:spPr>
          <a:xfrm>
            <a:off x="721453" y="1728132"/>
            <a:ext cx="10425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 </a:t>
            </a:r>
            <a:r>
              <a:rPr lang="pl-PL" dirty="0" err="1"/>
              <a:t>postmanie</a:t>
            </a:r>
            <a:r>
              <a:rPr lang="pl-PL" dirty="0"/>
              <a:t> uruchom kilka </a:t>
            </a:r>
            <a:r>
              <a:rPr lang="pl-PL" dirty="0" err="1"/>
              <a:t>rest</a:t>
            </a:r>
            <a:r>
              <a:rPr lang="pl-PL" dirty="0"/>
              <a:t> </a:t>
            </a:r>
            <a:r>
              <a:rPr lang="pl-PL" dirty="0" err="1"/>
              <a:t>api</a:t>
            </a:r>
            <a:r>
              <a:rPr lang="pl-PL" dirty="0"/>
              <a:t> z strony  </a:t>
            </a:r>
            <a:r>
              <a:rPr lang="pl-PL" sz="1800" dirty="0"/>
              <a:t>https://date.nager.at/swagger/index.html</a:t>
            </a:r>
          </a:p>
          <a:p>
            <a:endParaRPr lang="pl-PL" dirty="0"/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C7E61C18-6A8C-46C5-BDC9-ADB44B74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108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701D15-5C4F-463A-A8A0-B4003CF92B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4A2B19-840B-42EF-A986-D3154379E1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119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0886044-41A9-4E05-85FD-14FA24361623}"/>
              </a:ext>
            </a:extLst>
          </p:cNvPr>
          <p:cNvSpPr txBox="1"/>
          <p:nvPr/>
        </p:nvSpPr>
        <p:spPr>
          <a:xfrm>
            <a:off x="867261" y="967928"/>
            <a:ext cx="106498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Dobre praktyki przy przygotowaniu API</a:t>
            </a:r>
          </a:p>
          <a:p>
            <a:r>
              <a:rPr lang="pl-PL" sz="2400" dirty="0"/>
              <a:t>▪ API bez dokumentacji nie istnieje (absolutne minimum to</a:t>
            </a:r>
          </a:p>
          <a:p>
            <a:r>
              <a:rPr lang="pl-PL" sz="2400" dirty="0"/>
              <a:t>przynajmniej udostępnienie </a:t>
            </a:r>
            <a:r>
              <a:rPr lang="pl-PL" sz="2400" dirty="0" err="1"/>
              <a:t>swaggera</a:t>
            </a:r>
            <a:r>
              <a:rPr lang="pl-PL" sz="2400" dirty="0"/>
              <a:t>)</a:t>
            </a:r>
          </a:p>
          <a:p>
            <a:r>
              <a:rPr lang="pl-PL" sz="2400" dirty="0"/>
              <a:t>▪ Korzystanie z </a:t>
            </a:r>
            <a:r>
              <a:rPr lang="pl-PL" sz="2400" dirty="0" err="1"/>
              <a:t>JSON’a</a:t>
            </a:r>
            <a:endParaRPr lang="pl-PL" sz="2400" dirty="0"/>
          </a:p>
          <a:p>
            <a:r>
              <a:rPr lang="pl-PL" sz="2400" dirty="0"/>
              <a:t>▪ Obsługiwanie błędów:</a:t>
            </a:r>
          </a:p>
          <a:p>
            <a:r>
              <a:rPr lang="pl-PL" sz="2400" dirty="0"/>
              <a:t>▪ Stosowanie poprawnych statusów HTTP (zgodnych ze</a:t>
            </a:r>
          </a:p>
          <a:p>
            <a:r>
              <a:rPr lang="pl-PL" sz="2400" dirty="0"/>
              <a:t>specyfikacją)</a:t>
            </a:r>
          </a:p>
          <a:p>
            <a:r>
              <a:rPr lang="pl-PL" sz="2400" dirty="0"/>
              <a:t>▪ Przygotowanie i udokumentowanie własnych kodów</a:t>
            </a:r>
          </a:p>
          <a:p>
            <a:r>
              <a:rPr lang="pl-PL" sz="2400" dirty="0"/>
              <a:t>błędów.</a:t>
            </a:r>
          </a:p>
          <a:p>
            <a:r>
              <a:rPr lang="pl-PL" sz="2400" dirty="0"/>
              <a:t>▪ Udostępnienie filtrowania, sortowania, paginacji itp.</a:t>
            </a:r>
          </a:p>
          <a:p>
            <a:r>
              <a:rPr lang="pl-PL" sz="2400" dirty="0"/>
              <a:t>▪ Wersjonowanie API</a:t>
            </a:r>
          </a:p>
          <a:p>
            <a:r>
              <a:rPr lang="pl-PL" sz="2400" dirty="0"/>
              <a:t>▪ API ustawione za HTTPS.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66F1B01C-FA72-4250-964B-B464FE25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3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C8221C64-B775-496D-9B8B-B8B7F9E19CC8}"/>
              </a:ext>
            </a:extLst>
          </p:cNvPr>
          <p:cNvSpPr txBox="1"/>
          <p:nvPr/>
        </p:nvSpPr>
        <p:spPr>
          <a:xfrm>
            <a:off x="186180" y="599480"/>
            <a:ext cx="66927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SeleniumProject.oop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2B91AF"/>
                </a:solidFill>
                <a:latin typeface="Consolas" panose="020B0609020204030204" pitchFamily="49" charset="0"/>
              </a:rPr>
              <a:t>Gad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haveLegs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HaveLegs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legs)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haveLegs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legs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haveTang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tang);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EF082E5-97F2-4F7D-90A8-D9651C7F35E5}"/>
              </a:ext>
            </a:extLst>
          </p:cNvPr>
          <p:cNvSpPr txBox="1"/>
          <p:nvPr/>
        </p:nvSpPr>
        <p:spPr>
          <a:xfrm>
            <a:off x="6501468" y="3095538"/>
            <a:ext cx="60444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SeleniumProject.oop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2B91AF"/>
                </a:solidFill>
                <a:latin typeface="Consolas" panose="020B0609020204030204" pitchFamily="49" charset="0"/>
              </a:rPr>
              <a:t>Snake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Gad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_tang;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haveTang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tang)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_tang = tang;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6EE2BCA5-3AF0-44ED-A697-68EF5237F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349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4BF9C1A-6779-4C2D-86F1-2A7243CDB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B6917D0-5488-4612-A15C-6D9220012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120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81081B8-1B43-49E2-A597-058E176C4743}"/>
              </a:ext>
            </a:extLst>
          </p:cNvPr>
          <p:cNvSpPr txBox="1"/>
          <p:nvPr/>
        </p:nvSpPr>
        <p:spPr>
          <a:xfrm>
            <a:off x="926984" y="859358"/>
            <a:ext cx="86951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CRUD</a:t>
            </a:r>
          </a:p>
          <a:p>
            <a:r>
              <a:rPr lang="pl-PL" sz="2400" dirty="0"/>
              <a:t>CRUD jest skrótem od angielskich</a:t>
            </a:r>
          </a:p>
          <a:p>
            <a:r>
              <a:rPr lang="pl-PL" sz="2400" dirty="0"/>
              <a:t>słów </a:t>
            </a:r>
            <a:r>
              <a:rPr lang="pl-PL" sz="2400" dirty="0" err="1"/>
              <a:t>create</a:t>
            </a:r>
            <a:r>
              <a:rPr lang="pl-PL" sz="2400" dirty="0"/>
              <a:t>, </a:t>
            </a:r>
            <a:r>
              <a:rPr lang="pl-PL" sz="2400" dirty="0" err="1"/>
              <a:t>read</a:t>
            </a:r>
            <a:r>
              <a:rPr lang="pl-PL" sz="2400" dirty="0"/>
              <a:t>, update, </a:t>
            </a:r>
            <a:r>
              <a:rPr lang="pl-PL" sz="2400" dirty="0" err="1"/>
              <a:t>delete</a:t>
            </a:r>
            <a:r>
              <a:rPr lang="pl-PL" sz="2400" dirty="0"/>
              <a:t> czyli utwórz, odczytaj, aktualizuj,</a:t>
            </a:r>
          </a:p>
          <a:p>
            <a:r>
              <a:rPr lang="pl-PL" sz="2400" dirty="0"/>
              <a:t>usuń. Czasami litera R jest rozwijana jako </a:t>
            </a:r>
            <a:r>
              <a:rPr lang="pl-PL" sz="2400" dirty="0" err="1"/>
              <a:t>retrieve</a:t>
            </a:r>
            <a:r>
              <a:rPr lang="pl-PL" sz="2400" dirty="0"/>
              <a:t> (pobierz),</a:t>
            </a:r>
          </a:p>
          <a:p>
            <a:r>
              <a:rPr lang="pl-PL" sz="2400" dirty="0"/>
              <a:t>a czasem również litera D jest rozwijana jako </a:t>
            </a:r>
            <a:r>
              <a:rPr lang="pl-PL" sz="2400" dirty="0" err="1"/>
              <a:t>destroy</a:t>
            </a:r>
            <a:r>
              <a:rPr lang="pl-PL" sz="2400" dirty="0"/>
              <a:t> (zniszcz).</a:t>
            </a:r>
          </a:p>
        </p:txBody>
      </p:sp>
      <p:pic>
        <p:nvPicPr>
          <p:cNvPr id="3076" name="Picture 4" descr="What Is REST API? | RESTful API Tutorial For Beginners | Edureka">
            <a:extLst>
              <a:ext uri="{FF2B5EF4-FFF2-40B4-BE49-F238E27FC236}">
                <a16:creationId xmlns:a16="http://schemas.microsoft.com/office/drawing/2014/main" id="{72CD35E8-E705-453C-8BA7-1BB969434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69" y="3084033"/>
            <a:ext cx="6715416" cy="29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8AC9ADF1-7DC9-4CFC-BA9E-FE4AA62B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16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CB55D39-F907-4511-A15C-F0FD42BD9B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741AB9B-DBC9-49CA-A056-1BB88F4A6A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121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006321A-2633-40F3-B96C-7C81A1CDDAF4}"/>
              </a:ext>
            </a:extLst>
          </p:cNvPr>
          <p:cNvSpPr txBox="1"/>
          <p:nvPr/>
        </p:nvSpPr>
        <p:spPr>
          <a:xfrm>
            <a:off x="1272644" y="1385443"/>
            <a:ext cx="84837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Uwierzytelnianie API</a:t>
            </a:r>
          </a:p>
          <a:p>
            <a:r>
              <a:rPr lang="pl-PL" sz="2400" dirty="0"/>
              <a:t>▪ Dostęp do API może zostać ograniczony poprzez</a:t>
            </a:r>
          </a:p>
          <a:p>
            <a:r>
              <a:rPr lang="pl-PL" sz="2400" dirty="0"/>
              <a:t>zastosowanie autentykacji:</a:t>
            </a:r>
          </a:p>
          <a:p>
            <a:r>
              <a:rPr lang="pl-PL" sz="2400" dirty="0"/>
              <a:t>▪ Basic </a:t>
            </a:r>
            <a:r>
              <a:rPr lang="pl-PL" sz="2400" dirty="0" err="1"/>
              <a:t>Authentitaction</a:t>
            </a:r>
            <a:endParaRPr lang="pl-PL" sz="2400" dirty="0"/>
          </a:p>
          <a:p>
            <a:r>
              <a:rPr lang="pl-PL" sz="2400" dirty="0"/>
              <a:t>▪ </a:t>
            </a:r>
            <a:r>
              <a:rPr lang="pl-PL" sz="2400" dirty="0" err="1"/>
              <a:t>Token</a:t>
            </a:r>
            <a:r>
              <a:rPr lang="pl-PL" sz="2400" dirty="0"/>
              <a:t> </a:t>
            </a:r>
            <a:r>
              <a:rPr lang="pl-PL" sz="2400" dirty="0" err="1"/>
              <a:t>Authentitaction</a:t>
            </a:r>
            <a:endParaRPr lang="pl-PL" sz="2400" dirty="0"/>
          </a:p>
          <a:p>
            <a:r>
              <a:rPr lang="pl-PL" sz="2400" dirty="0"/>
              <a:t>▪ </a:t>
            </a:r>
            <a:r>
              <a:rPr lang="pl-PL" sz="2400" dirty="0" err="1"/>
              <a:t>Session</a:t>
            </a:r>
            <a:endParaRPr lang="pl-PL" sz="2400" dirty="0"/>
          </a:p>
          <a:p>
            <a:r>
              <a:rPr lang="pl-PL" sz="2400" dirty="0"/>
              <a:t>▪ </a:t>
            </a:r>
            <a:r>
              <a:rPr lang="pl-PL" sz="2400" dirty="0" err="1"/>
              <a:t>OAuth</a:t>
            </a:r>
            <a:r>
              <a:rPr lang="pl-PL" sz="2400" dirty="0"/>
              <a:t> (najtrudniejsze implementacyjnie)</a:t>
            </a: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C6EE0B66-5B13-4F2D-AB7B-636F25FA1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7644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E0470E-C8E3-4E09-AC47-CF53A0B4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FakeJSON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F6BFEF1-B4F1-4AF0-9E5A-715068F99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BC9A525-05F6-41CA-AE66-71440F56DC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122</a:t>
            </a:fld>
            <a:endParaRPr lang="pl-PL" noProof="0"/>
          </a:p>
        </p:txBody>
      </p:sp>
      <p:pic>
        <p:nvPicPr>
          <p:cNvPr id="5" name="Picture 2" descr="Codementors">
            <a:extLst>
              <a:ext uri="{FF2B5EF4-FFF2-40B4-BE49-F238E27FC236}">
                <a16:creationId xmlns:a16="http://schemas.microsoft.com/office/drawing/2014/main" id="{01021EBE-F13E-46B4-848A-438B609F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712A72C-675E-4C75-B8F3-BB3DC43FD382}"/>
              </a:ext>
            </a:extLst>
          </p:cNvPr>
          <p:cNvSpPr txBox="1"/>
          <p:nvPr/>
        </p:nvSpPr>
        <p:spPr>
          <a:xfrm>
            <a:off x="1153486" y="1587703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https://github.com/typicode/json-server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3951A71-DCCA-42A3-ABC6-7F4CFB346042}"/>
              </a:ext>
            </a:extLst>
          </p:cNvPr>
          <p:cNvSpPr txBox="1"/>
          <p:nvPr/>
        </p:nvSpPr>
        <p:spPr>
          <a:xfrm>
            <a:off x="1124125" y="2082087"/>
            <a:ext cx="5457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Polecenia:</a:t>
            </a:r>
          </a:p>
          <a:p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npm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install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-g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json-server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endParaRPr lang="pl-PL" dirty="0"/>
          </a:p>
          <a:p>
            <a:r>
              <a:rPr lang="pl-PL" dirty="0"/>
              <a:t>2. Tworzymy katalog </a:t>
            </a:r>
            <a:r>
              <a:rPr lang="pl-PL" dirty="0" err="1"/>
              <a:t>fake</a:t>
            </a:r>
            <a:endParaRPr lang="pl-PL" dirty="0"/>
          </a:p>
          <a:p>
            <a:r>
              <a:rPr lang="pl-PL" dirty="0"/>
              <a:t>3. Umieszczamy w nim plik </a:t>
            </a:r>
            <a:r>
              <a:rPr lang="pl-PL" dirty="0" err="1"/>
              <a:t>db.json</a:t>
            </a:r>
            <a:r>
              <a:rPr lang="pl-PL" dirty="0"/>
              <a:t> z wsadem</a:t>
            </a:r>
          </a:p>
          <a:p>
            <a:r>
              <a:rPr lang="pl-PL" dirty="0"/>
              <a:t>4. Uruchamiamy </a:t>
            </a: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json-server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--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watch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db.json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pl-PL" dirty="0"/>
              <a:t>5. W </a:t>
            </a:r>
            <a:r>
              <a:rPr lang="pl-PL" dirty="0" err="1"/>
              <a:t>postmanie</a:t>
            </a:r>
            <a:r>
              <a:rPr lang="pl-PL" dirty="0"/>
              <a:t> wrzucamy 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http://localhost:3000/posts/1</a:t>
            </a:r>
          </a:p>
          <a:p>
            <a:endParaRPr lang="pl-PL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D5D9A05-2993-4787-8F82-E9A5F96A6FC0}"/>
              </a:ext>
            </a:extLst>
          </p:cNvPr>
          <p:cNvSpPr txBox="1"/>
          <p:nvPr/>
        </p:nvSpPr>
        <p:spPr>
          <a:xfrm>
            <a:off x="6654887" y="2249340"/>
            <a:ext cx="60987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{</a:t>
            </a:r>
          </a:p>
          <a:p>
            <a:r>
              <a:rPr lang="pl-PL" dirty="0"/>
              <a:t>  "</a:t>
            </a:r>
            <a:r>
              <a:rPr lang="pl-PL" dirty="0" err="1"/>
              <a:t>posts</a:t>
            </a:r>
            <a:r>
              <a:rPr lang="pl-PL" dirty="0"/>
              <a:t>": [</a:t>
            </a:r>
          </a:p>
          <a:p>
            <a:r>
              <a:rPr lang="pl-PL" dirty="0"/>
              <a:t>    { "id": 1, "</a:t>
            </a:r>
            <a:r>
              <a:rPr lang="pl-PL" dirty="0" err="1"/>
              <a:t>title</a:t>
            </a:r>
            <a:r>
              <a:rPr lang="pl-PL" dirty="0"/>
              <a:t>": "</a:t>
            </a:r>
            <a:r>
              <a:rPr lang="pl-PL" dirty="0" err="1"/>
              <a:t>json-server</a:t>
            </a:r>
            <a:r>
              <a:rPr lang="pl-PL" dirty="0"/>
              <a:t>", "</a:t>
            </a:r>
            <a:r>
              <a:rPr lang="pl-PL" dirty="0" err="1"/>
              <a:t>author</a:t>
            </a:r>
            <a:r>
              <a:rPr lang="pl-PL" dirty="0"/>
              <a:t>": "</a:t>
            </a:r>
            <a:r>
              <a:rPr lang="pl-PL" dirty="0" err="1"/>
              <a:t>typicode</a:t>
            </a:r>
            <a:r>
              <a:rPr lang="pl-PL" dirty="0"/>
              <a:t>" }</a:t>
            </a:r>
          </a:p>
          <a:p>
            <a:r>
              <a:rPr lang="pl-PL" dirty="0"/>
              <a:t>  ],</a:t>
            </a:r>
          </a:p>
          <a:p>
            <a:r>
              <a:rPr lang="pl-PL" dirty="0"/>
              <a:t>  "</a:t>
            </a:r>
            <a:r>
              <a:rPr lang="pl-PL" dirty="0" err="1"/>
              <a:t>comments</a:t>
            </a:r>
            <a:r>
              <a:rPr lang="pl-PL" dirty="0"/>
              <a:t>": [</a:t>
            </a:r>
          </a:p>
          <a:p>
            <a:r>
              <a:rPr lang="pl-PL" dirty="0"/>
              <a:t>    { "id": 1, "body": "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comment</a:t>
            </a:r>
            <a:r>
              <a:rPr lang="pl-PL" dirty="0"/>
              <a:t>", "</a:t>
            </a:r>
            <a:r>
              <a:rPr lang="pl-PL" dirty="0" err="1"/>
              <a:t>postId</a:t>
            </a:r>
            <a:r>
              <a:rPr lang="pl-PL" dirty="0"/>
              <a:t>": 1 }</a:t>
            </a:r>
          </a:p>
          <a:p>
            <a:r>
              <a:rPr lang="pl-PL" dirty="0"/>
              <a:t>  ],</a:t>
            </a:r>
          </a:p>
          <a:p>
            <a:r>
              <a:rPr lang="pl-PL" dirty="0"/>
              <a:t>  "profile": { "</a:t>
            </a:r>
            <a:r>
              <a:rPr lang="pl-PL" dirty="0" err="1"/>
              <a:t>name</a:t>
            </a:r>
            <a:r>
              <a:rPr lang="pl-PL" dirty="0"/>
              <a:t>": "</a:t>
            </a:r>
            <a:r>
              <a:rPr lang="pl-PL" dirty="0" err="1"/>
              <a:t>typicode</a:t>
            </a:r>
            <a:r>
              <a:rPr lang="pl-PL" dirty="0"/>
              <a:t>" }</a:t>
            </a:r>
          </a:p>
          <a:p>
            <a:r>
              <a:rPr lang="pl-PL" dirty="0"/>
              <a:t>}</a:t>
            </a:r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3771D1F8-FECB-4DF2-B60C-2DA6826CEF31}"/>
              </a:ext>
            </a:extLst>
          </p:cNvPr>
          <p:cNvCxnSpPr>
            <a:cxnSpLocks/>
          </p:cNvCxnSpPr>
          <p:nvPr/>
        </p:nvCxnSpPr>
        <p:spPr>
          <a:xfrm>
            <a:off x="5537114" y="3363985"/>
            <a:ext cx="1117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0050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9CE693-9FDC-4328-87A1-4498A769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REST#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4F7C98C-E120-4B4D-9E69-777885570E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517905F-C240-43CC-9C10-6B6F39B02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123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0223ED1-6A4B-437E-91CD-D58B544546FB}"/>
              </a:ext>
            </a:extLst>
          </p:cNvPr>
          <p:cNvSpPr txBox="1"/>
          <p:nvPr/>
        </p:nvSpPr>
        <p:spPr>
          <a:xfrm>
            <a:off x="596859" y="2274838"/>
            <a:ext cx="101074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TestSimpleGET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"http://localhost:3000/"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RestRequest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"/posts/{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postid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request.AddUrlSegment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postid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1);</a:t>
            </a:r>
          </a:p>
          <a:p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content = client.Execute(request).Content;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dirty="0"/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7752F8FB-38A7-41BE-9979-B231A4B1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5002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263F50-B579-4E63-8444-B326AEC4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REST# </a:t>
            </a:r>
            <a:r>
              <a:rPr lang="pl-PL" dirty="0" err="1"/>
              <a:t>Serializacja</a:t>
            </a:r>
            <a:r>
              <a:rPr lang="pl-PL" dirty="0"/>
              <a:t> i </a:t>
            </a:r>
            <a:r>
              <a:rPr lang="pl-PL" dirty="0" err="1"/>
              <a:t>deserializacja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BC67B9C-F4AD-4C25-A700-6250E2EADB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E396AD4-908F-4576-9E28-A287FAB21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124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8466721-2C12-4B74-B8A8-95C235C54F32}"/>
              </a:ext>
            </a:extLst>
          </p:cNvPr>
          <p:cNvSpPr txBox="1"/>
          <p:nvPr/>
        </p:nvSpPr>
        <p:spPr>
          <a:xfrm>
            <a:off x="338531" y="2565382"/>
            <a:ext cx="115486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[Test]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TestSimpleGETDeserialization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deserial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JsonDeserializer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"http://localhost:3000/"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RestRequest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"/posts/{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postid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request.AddUrlSegment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postid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1);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client.Execute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var </a:t>
            </a:r>
            <a:r>
              <a:rPr lang="en-US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JSONObj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deserial.Deserialize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&lt;Dictionary&lt;string, string&gt;&gt;(content);</a:t>
            </a:r>
          </a:p>
          <a:p>
            <a:r>
              <a:rPr lang="pl-PL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var</a:t>
            </a:r>
            <a:r>
              <a:rPr lang="pl-PL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result</a:t>
            </a:r>
            <a:r>
              <a:rPr lang="pl-PL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 = </a:t>
            </a:r>
            <a:r>
              <a:rPr lang="pl-PL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JSONObj</a:t>
            </a:r>
            <a:r>
              <a:rPr lang="pl-PL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["</a:t>
            </a:r>
            <a:r>
              <a:rPr lang="pl-PL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author</a:t>
            </a:r>
            <a:r>
              <a:rPr lang="pl-PL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"];</a:t>
            </a:r>
          </a:p>
          <a:p>
            <a:r>
              <a:rPr lang="pl-PL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latin typeface="Consolas" panose="020B0609020204030204" pitchFamily="49" charset="0"/>
              </a:rPr>
              <a:t>Assert.AreEqual</a:t>
            </a:r>
            <a:r>
              <a:rPr lang="pl-PL" sz="1800" dirty="0">
                <a:latin typeface="Consolas" panose="020B0609020204030204" pitchFamily="49" charset="0"/>
              </a:rPr>
              <a:t>(</a:t>
            </a:r>
            <a:r>
              <a:rPr lang="pl-PL" sz="1800" dirty="0" err="1">
                <a:latin typeface="Consolas" panose="020B0609020204030204" pitchFamily="49" charset="0"/>
              </a:rPr>
              <a:t>result</a:t>
            </a:r>
            <a:r>
              <a:rPr lang="pl-PL" sz="1800" dirty="0">
                <a:latin typeface="Consolas" panose="020B0609020204030204" pitchFamily="49" charset="0"/>
              </a:rPr>
              <a:t>, "</a:t>
            </a:r>
            <a:r>
              <a:rPr lang="pl-PL" sz="1800" dirty="0" err="1">
                <a:latin typeface="Consolas" panose="020B0609020204030204" pitchFamily="49" charset="0"/>
              </a:rPr>
              <a:t>Karthik</a:t>
            </a:r>
            <a:r>
              <a:rPr lang="pl-PL" sz="1800" dirty="0">
                <a:latin typeface="Consolas" panose="020B0609020204030204" pitchFamily="49" charset="0"/>
              </a:rPr>
              <a:t> KK");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dirty="0"/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2CB6274D-CF4B-45B0-B31C-335364AA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63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436225-ACAE-42BA-B89E-FB091170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REST# </a:t>
            </a:r>
            <a:r>
              <a:rPr lang="pl-PL" dirty="0" err="1"/>
              <a:t>Serializacja</a:t>
            </a:r>
            <a:r>
              <a:rPr lang="pl-PL" dirty="0"/>
              <a:t> i </a:t>
            </a:r>
            <a:r>
              <a:rPr lang="pl-PL" dirty="0" err="1"/>
              <a:t>deserializacja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73F22F2-D55A-41F9-81C2-CA61F467A7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2A1CAD4-B0F5-4B2F-A81C-33CE96F23C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125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4B00923-9E87-427F-BCBA-BDEAEA9558F6}"/>
              </a:ext>
            </a:extLst>
          </p:cNvPr>
          <p:cNvSpPr txBox="1"/>
          <p:nvPr/>
        </p:nvSpPr>
        <p:spPr>
          <a:xfrm>
            <a:off x="255748" y="2182312"/>
            <a:ext cx="123318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[Test]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TestSimpleGETJSONObj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deserial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JsonDeserializer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RestClient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"http://localhost:3000/"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RestRequest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"/posts/{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postid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Method.GET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request.AddUrlSegment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postid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, 1);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client.Execute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JObject</a:t>
            </a:r>
            <a:r>
              <a:rPr lang="pl-PL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pl-PL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JSONObj</a:t>
            </a:r>
            <a:r>
              <a:rPr lang="pl-PL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= </a:t>
            </a:r>
            <a:r>
              <a:rPr lang="pl-PL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JObject.Parse</a:t>
            </a:r>
            <a:r>
              <a:rPr lang="pl-PL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pl-PL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response.Content</a:t>
            </a:r>
            <a:r>
              <a:rPr lang="pl-PL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JSONObj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author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JSONObj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["author"].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ToString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Is.EqualTo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"Karthik KK"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"Autor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nie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 ten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sam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C18273A9-B953-4E47-B871-CCE882FA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543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436225-ACAE-42BA-B89E-FB091170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REST#  POCO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73F22F2-D55A-41F9-81C2-CA61F467A7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2A1CAD4-B0F5-4B2F-A81C-33CE96F23C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126</a:t>
            </a:fld>
            <a:endParaRPr lang="pl-PL" noProof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E164F32-1CA4-4310-92B9-E6D490325F87}"/>
              </a:ext>
            </a:extLst>
          </p:cNvPr>
          <p:cNvSpPr txBox="1"/>
          <p:nvPr/>
        </p:nvSpPr>
        <p:spPr>
          <a:xfrm>
            <a:off x="792759" y="1859339"/>
            <a:ext cx="995154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[Test]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TestSimpleGETPOCO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deserial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JsonDeserializer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RestClient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"http://localhost:3000/"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RestRequest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"/posts/{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postid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}"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Method.GET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request.AddUrlSegment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postid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, 1);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content = client.Execute(request).Content;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post = JsonConvert.DeserializeObject&lt;Post&gt;(content); 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post.author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Karthik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 KK"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sz="14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9A3CFFB-64A2-465D-9257-EE411EB57775}"/>
              </a:ext>
            </a:extLst>
          </p:cNvPr>
          <p:cNvSpPr txBox="1"/>
          <p:nvPr/>
        </p:nvSpPr>
        <p:spPr>
          <a:xfrm>
            <a:off x="6093204" y="4321552"/>
            <a:ext cx="6098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2B91AF"/>
                </a:solidFill>
                <a:latin typeface="Consolas" panose="020B0609020204030204" pitchFamily="49" charset="0"/>
              </a:rPr>
              <a:t>Post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title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author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pl-PL" dirty="0"/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D4E1E8E7-10D2-4B62-99A1-78F4C12D1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3757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4D1AC4-2B9A-4E2A-943D-0C31DA95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REST# POST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70C0C34-EB29-447A-9275-076CC11952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A9B1E79-8B6A-45B4-9942-05CBEB8EFB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127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DA64BC2-1EF1-406B-B48B-905866CC9E0E}"/>
              </a:ext>
            </a:extLst>
          </p:cNvPr>
          <p:cNvSpPr txBox="1"/>
          <p:nvPr/>
        </p:nvSpPr>
        <p:spPr>
          <a:xfrm>
            <a:off x="830510" y="1644242"/>
            <a:ext cx="262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Wstawiam do </a:t>
            </a:r>
            <a:r>
              <a:rPr lang="pl-PL" dirty="0" err="1"/>
              <a:t>db.json</a:t>
            </a:r>
            <a:r>
              <a:rPr lang="pl-PL" dirty="0"/>
              <a:t> 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7B878D8-4623-45DB-BC3A-841DE003AB31}"/>
              </a:ext>
            </a:extLst>
          </p:cNvPr>
          <p:cNvSpPr txBox="1"/>
          <p:nvPr/>
        </p:nvSpPr>
        <p:spPr>
          <a:xfrm>
            <a:off x="1698770" y="2233222"/>
            <a:ext cx="60987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{  "</a:t>
            </a:r>
            <a:r>
              <a:rPr lang="pl-PL" dirty="0" err="1"/>
              <a:t>employees</a:t>
            </a:r>
            <a:r>
              <a:rPr lang="pl-PL" dirty="0"/>
              <a:t>": [    {      "id": 1,      "</a:t>
            </a:r>
            <a:r>
              <a:rPr lang="pl-PL" dirty="0" err="1"/>
              <a:t>first_name</a:t>
            </a:r>
            <a:r>
              <a:rPr lang="pl-PL" dirty="0"/>
              <a:t>": "Sebastian",      "</a:t>
            </a:r>
            <a:r>
              <a:rPr lang="pl-PL" dirty="0" err="1"/>
              <a:t>last_name</a:t>
            </a:r>
            <a:r>
              <a:rPr lang="pl-PL" dirty="0"/>
              <a:t>": "</a:t>
            </a:r>
            <a:r>
              <a:rPr lang="pl-PL" dirty="0" err="1"/>
              <a:t>Eschweiler</a:t>
            </a:r>
            <a:r>
              <a:rPr lang="pl-PL" dirty="0"/>
              <a:t>",      "email": "sebastian@codingthesmartway.com"    },    {      "id": 2,      "</a:t>
            </a:r>
            <a:r>
              <a:rPr lang="pl-PL" dirty="0" err="1"/>
              <a:t>first_name</a:t>
            </a:r>
            <a:r>
              <a:rPr lang="pl-PL" dirty="0"/>
              <a:t>": "Steve",      "</a:t>
            </a:r>
            <a:r>
              <a:rPr lang="pl-PL" dirty="0" err="1"/>
              <a:t>last_name</a:t>
            </a:r>
            <a:r>
              <a:rPr lang="pl-PL" dirty="0"/>
              <a:t>": "Palmer",      "email": "steve@codingthesmartway.com"    },    {      "id": 3,      "</a:t>
            </a:r>
            <a:r>
              <a:rPr lang="pl-PL" dirty="0" err="1"/>
              <a:t>first_name</a:t>
            </a:r>
            <a:r>
              <a:rPr lang="pl-PL" dirty="0"/>
              <a:t>": "Ann",      "</a:t>
            </a:r>
            <a:r>
              <a:rPr lang="pl-PL" dirty="0" err="1"/>
              <a:t>last_name</a:t>
            </a:r>
            <a:r>
              <a:rPr lang="pl-PL" dirty="0"/>
              <a:t>": "</a:t>
            </a:r>
            <a:r>
              <a:rPr lang="pl-PL" dirty="0" err="1"/>
              <a:t>Smith</a:t>
            </a:r>
            <a:r>
              <a:rPr lang="pl-PL" dirty="0"/>
              <a:t>",      "email": "ann@codingthesmartway.com"    }  ]}</a:t>
            </a: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ADE96190-34A8-4976-BED6-D7C8868B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762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4D1AC4-2B9A-4E2A-943D-0C31DA95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REST# POST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70C0C34-EB29-447A-9275-076CC11952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A9B1E79-8B6A-45B4-9942-05CBEB8EFB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128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AB05A69-D449-4F51-A72F-E12C5E74472A}"/>
              </a:ext>
            </a:extLst>
          </p:cNvPr>
          <p:cNvSpPr txBox="1"/>
          <p:nvPr/>
        </p:nvSpPr>
        <p:spPr>
          <a:xfrm>
            <a:off x="338530" y="1091321"/>
            <a:ext cx="1059529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[Test]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TestSimplePost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first_name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"Ann"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last_name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Smith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email =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"ann@codingthesmartway.com"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"http://localhost:3000/"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RestRequest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"/employees/"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Method.POST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request.RequestFormat</a:t>
            </a:r>
            <a:r>
              <a:rPr lang="pl-PL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pl-PL" sz="1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DataFormat.Json</a:t>
            </a:r>
            <a:r>
              <a:rPr lang="pl-PL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request.AddJsonBody</a:t>
            </a:r>
            <a:r>
              <a:rPr lang="pl-PL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l-PL" sz="1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employee</a:t>
            </a:r>
            <a:r>
              <a:rPr lang="pl-PL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content = client.Execute(request).Content;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JsonConvert.DeserializeObject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data.first_name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"Ann"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dirty="0"/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0AF9508D-2E20-4555-872A-A8E4222B3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757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9F48A1-65FD-4874-ACF0-5B130A31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14 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CF30FB65-31B9-4D69-9129-B89D65FAA2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BD2FE38-A09A-4CC3-A2BA-6CFAA9066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129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FE959BC-F97F-4B8A-9B89-01A05809113D}"/>
              </a:ext>
            </a:extLst>
          </p:cNvPr>
          <p:cNvSpPr txBox="1"/>
          <p:nvPr/>
        </p:nvSpPr>
        <p:spPr>
          <a:xfrm>
            <a:off x="721453" y="1728132"/>
            <a:ext cx="10425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Załaduj do </a:t>
            </a:r>
            <a:r>
              <a:rPr lang="pl-PL" dirty="0" err="1"/>
              <a:t>Fake</a:t>
            </a:r>
            <a:r>
              <a:rPr lang="pl-PL" dirty="0"/>
              <a:t> </a:t>
            </a:r>
            <a:r>
              <a:rPr lang="pl-PL" dirty="0" err="1"/>
              <a:t>Servera</a:t>
            </a:r>
            <a:r>
              <a:rPr lang="pl-PL" dirty="0"/>
              <a:t> dane z pliku </a:t>
            </a:r>
            <a:r>
              <a:rPr lang="pl-PL" dirty="0" err="1"/>
              <a:t>db.json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Utwórz testy POST/GET dla usługi </a:t>
            </a:r>
            <a:r>
              <a:rPr lang="pl-PL" dirty="0" err="1"/>
              <a:t>posts</a:t>
            </a:r>
            <a:r>
              <a:rPr lang="pl-PL" dirty="0"/>
              <a:t> i </a:t>
            </a:r>
            <a:r>
              <a:rPr lang="pl-PL" dirty="0" err="1"/>
              <a:t>complexdata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Utwórz POCO użyj do tego strony </a:t>
            </a:r>
            <a:r>
              <a:rPr lang="pl-PL" dirty="0">
                <a:hlinkClick r:id="rId2"/>
              </a:rPr>
              <a:t>https://json2csharp.com</a:t>
            </a:r>
            <a:endParaRPr lang="pl-PL" dirty="0"/>
          </a:p>
          <a:p>
            <a:pPr marL="342900" indent="-342900">
              <a:buAutoNum type="arabicPeriod"/>
            </a:pPr>
            <a:endParaRPr lang="pl-PL" dirty="0"/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DA2905EE-B62E-4B04-9BC2-B5E093A1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016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A834E315-A4AA-4FBB-B701-6F01C5BC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48F68898-C6E1-42BF-9885-81F62899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80E5634-7897-41E3-8878-7F24D10EC8A0}"/>
              </a:ext>
            </a:extLst>
          </p:cNvPr>
          <p:cNvSpPr txBox="1"/>
          <p:nvPr/>
        </p:nvSpPr>
        <p:spPr>
          <a:xfrm>
            <a:off x="782062" y="3105834"/>
            <a:ext cx="998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Utwórz interfejs dla Kart kredytowych dla trzech różnych dostawców: VISA,MASTERCARD, DINNERCLUB</a:t>
            </a:r>
          </a:p>
          <a:p>
            <a:r>
              <a:rPr lang="pl-PL" dirty="0"/>
              <a:t>Utwórz klasę abstrakcyjną dla operacji bankowych typu: przelew i zaimplementuj dla jednego banku</a:t>
            </a:r>
          </a:p>
        </p:txBody>
      </p:sp>
    </p:spTree>
    <p:extLst>
      <p:ext uri="{BB962C8B-B14F-4D97-AF65-F5344CB8AC3E}">
        <p14:creationId xmlns:p14="http://schemas.microsoft.com/office/powerpoint/2010/main" val="40018923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711E24-22AF-44A1-8D43-D20162D2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REST# autoryzacja, uwierzytelnianie 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43E352B-D58F-4554-AC3C-FC9C13F92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2563F87-9194-4EF3-83F9-11427A778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130</a:t>
            </a:fld>
            <a:endParaRPr lang="pl-PL" noProof="0"/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4BDB1E14-300E-4381-ACFD-E8DB23B56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35631"/>
              </p:ext>
            </p:extLst>
          </p:nvPr>
        </p:nvGraphicFramePr>
        <p:xfrm>
          <a:off x="1671273" y="262396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011383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6904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Uwierzytelnianie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Autoryzacja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850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Kto ty jesteś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A masz do tego dostęp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233910"/>
                  </a:ext>
                </a:extLst>
              </a:tr>
            </a:tbl>
          </a:graphicData>
        </a:graphic>
      </p:graphicFrame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BFA4A2B9-0560-4606-B870-2B420AF39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4693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45B42D-A1A5-4220-87C5-666C8B7F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REST# autoryzacja, uwierzytelnianie 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50F71F0-B9CC-4198-ABE1-6FC148C5A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305D39C-7E02-4C3F-98F1-9C74034426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131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4D61C71-B7A6-4FA7-8E28-FA21CFDA19CF}"/>
              </a:ext>
            </a:extLst>
          </p:cNvPr>
          <p:cNvSpPr txBox="1"/>
          <p:nvPr/>
        </p:nvSpPr>
        <p:spPr>
          <a:xfrm>
            <a:off x="2202721" y="1894612"/>
            <a:ext cx="6853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Basic </a:t>
            </a:r>
            <a:r>
              <a:rPr lang="pl-PL" sz="3600" dirty="0" err="1"/>
              <a:t>Authentication</a:t>
            </a:r>
            <a:endParaRPr lang="pl-PL" sz="3600" dirty="0"/>
          </a:p>
          <a:p>
            <a:r>
              <a:rPr lang="pl-PL" sz="3600" dirty="0"/>
              <a:t>JWT (JSON Web </a:t>
            </a:r>
            <a:r>
              <a:rPr lang="pl-PL" sz="3600" dirty="0" err="1"/>
              <a:t>Token</a:t>
            </a:r>
            <a:r>
              <a:rPr lang="pl-PL" sz="3600" dirty="0"/>
              <a:t>)</a:t>
            </a:r>
          </a:p>
          <a:p>
            <a:r>
              <a:rPr lang="pl-PL" sz="3600" dirty="0"/>
              <a:t>oAuth2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404CA235-CB20-4961-8CE4-22F52F82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245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F3E5D3-3CB4-46C6-96F9-D78221F1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Basic </a:t>
            </a:r>
            <a:r>
              <a:rPr lang="pl-PL" dirty="0" err="1"/>
              <a:t>Auth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19FBB3B-89A2-4AE0-B7F7-55DE77CC5F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6BCC952-39E0-4723-890A-9F78AAFA1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132</a:t>
            </a:fld>
            <a:endParaRPr lang="pl-PL" noProof="0"/>
          </a:p>
        </p:txBody>
      </p:sp>
      <p:pic>
        <p:nvPicPr>
          <p:cNvPr id="1026" name="Picture 2" descr="Uwierzytelnianie podstawowe w interfejsie API sieci Web ASP.NET | Microsoft  Docs">
            <a:extLst>
              <a:ext uri="{FF2B5EF4-FFF2-40B4-BE49-F238E27FC236}">
                <a16:creationId xmlns:a16="http://schemas.microsoft.com/office/drawing/2014/main" id="{C45F6E55-508B-4AD1-99B8-C6A68B59E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77" y="2492911"/>
            <a:ext cx="5548293" cy="24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62748524-284E-4D96-BAC4-153FD5A5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174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2DC40-35B3-44C1-80D0-A43F3960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JWT </a:t>
            </a:r>
            <a:r>
              <a:rPr lang="pl-PL" dirty="0" err="1"/>
              <a:t>Auth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D6B7280-BC6F-4088-84EF-97C3E85500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80D808F-1C6A-4711-A83F-543470588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133</a:t>
            </a:fld>
            <a:endParaRPr lang="pl-PL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550434-C958-4EE3-A64E-ECC0FA15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59" y="1965181"/>
            <a:ext cx="4997075" cy="38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4FDE18DC-5CC5-41AD-8F41-BFA20342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5429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FA5526-1CEE-4D94-8EB4-C45DA5B0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oAuth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4A341F3-318F-4429-A7F8-31C9F97F49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52761C-72F4-4E4A-8EC1-E5DC2E5FD6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134</a:t>
            </a:fld>
            <a:endParaRPr lang="pl-PL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C00124-92D3-48D2-AC02-AAD9D81F7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96" y="1782577"/>
            <a:ext cx="7782994" cy="47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4130C6CF-E784-4793-845D-11F92C80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378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7D5A86-6443-44EC-AAB3-874DA5B6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JWT w praktyce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082A344-978D-40DD-9DD6-623DA5CE7A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35E3D34-56F6-49D5-B1F3-E7479C5693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135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760C62B-ADFE-46B7-96FA-3ADD758DE5C7}"/>
              </a:ext>
            </a:extLst>
          </p:cNvPr>
          <p:cNvSpPr txBox="1"/>
          <p:nvPr/>
        </p:nvSpPr>
        <p:spPr>
          <a:xfrm>
            <a:off x="914400" y="2052735"/>
            <a:ext cx="8581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Dodajemy do </a:t>
            </a:r>
            <a:r>
              <a:rPr lang="pl-PL" dirty="0" err="1"/>
              <a:t>Json-server</a:t>
            </a:r>
            <a:r>
              <a:rPr lang="pl-PL" dirty="0"/>
              <a:t> nowy moduł </a:t>
            </a:r>
          </a:p>
          <a:p>
            <a:r>
              <a:rPr lang="sv-SE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npm install -</a:t>
            </a: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</a:t>
            </a:r>
            <a:r>
              <a:rPr lang="sv-SE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json-server-auth</a:t>
            </a:r>
            <a:endParaRPr lang="pl-PL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dirty="0" err="1">
                <a:solidFill>
                  <a:srgbClr val="000000"/>
                </a:solidFill>
                <a:latin typeface="Courier New" panose="02070309020205020404" pitchFamily="49" charset="0"/>
              </a:rPr>
              <a:t>npm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–g express</a:t>
            </a:r>
          </a:p>
          <a:p>
            <a:endParaRPr lang="pl-PL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dirty="0">
                <a:solidFill>
                  <a:srgbClr val="000000"/>
                </a:solidFill>
              </a:rPr>
              <a:t>2. Tworzymy w pliku nową kolekcje </a:t>
            </a:r>
            <a:r>
              <a:rPr lang="pl-PL" dirty="0" err="1">
                <a:solidFill>
                  <a:srgbClr val="000000"/>
                </a:solidFill>
              </a:rPr>
              <a:t>db.json</a:t>
            </a:r>
            <a:endParaRPr lang="pl-PL" dirty="0">
              <a:solidFill>
                <a:srgbClr val="000000"/>
              </a:solidFill>
            </a:endParaRPr>
          </a:p>
          <a:p>
            <a:r>
              <a:rPr lang="pl-PL" dirty="0">
                <a:solidFill>
                  <a:srgbClr val="000000"/>
                </a:solidFill>
              </a:rPr>
              <a:t>{</a:t>
            </a:r>
          </a:p>
          <a:p>
            <a:r>
              <a:rPr lang="pl-PL" dirty="0">
                <a:solidFill>
                  <a:srgbClr val="000000"/>
                </a:solidFill>
              </a:rPr>
              <a:t>  "</a:t>
            </a:r>
            <a:r>
              <a:rPr lang="pl-PL" dirty="0" err="1">
                <a:solidFill>
                  <a:srgbClr val="000000"/>
                </a:solidFill>
              </a:rPr>
              <a:t>users</a:t>
            </a:r>
            <a:r>
              <a:rPr lang="pl-PL" dirty="0">
                <a:solidFill>
                  <a:srgbClr val="000000"/>
                </a:solidFill>
              </a:rPr>
              <a:t>": []</a:t>
            </a:r>
          </a:p>
          <a:p>
            <a:r>
              <a:rPr lang="pl-PL" dirty="0">
                <a:solidFill>
                  <a:srgbClr val="000000"/>
                </a:solidFill>
              </a:rPr>
              <a:t>}</a:t>
            </a:r>
          </a:p>
          <a:p>
            <a:r>
              <a:rPr lang="pl-PL" dirty="0">
                <a:solidFill>
                  <a:srgbClr val="000000"/>
                </a:solidFill>
              </a:rPr>
              <a:t>3. Dodaj do każdego kolekcji </a:t>
            </a:r>
            <a:r>
              <a:rPr lang="pl-PL" dirty="0" err="1">
                <a:solidFill>
                  <a:srgbClr val="000000"/>
                </a:solidFill>
              </a:rPr>
              <a:t>posts</a:t>
            </a:r>
            <a:r>
              <a:rPr lang="pl-PL" dirty="0">
                <a:solidFill>
                  <a:srgbClr val="000000"/>
                </a:solidFill>
              </a:rPr>
              <a:t> do każdego wiersza wartość: „UserId”:1</a:t>
            </a:r>
          </a:p>
          <a:p>
            <a:endParaRPr lang="pl-PL" dirty="0">
              <a:solidFill>
                <a:srgbClr val="000000"/>
              </a:solidFill>
            </a:endParaRPr>
          </a:p>
          <a:p>
            <a:r>
              <a:rPr lang="pl-PL" dirty="0">
                <a:solidFill>
                  <a:srgbClr val="000000"/>
                </a:solidFill>
              </a:rPr>
              <a:t>4. Uruchamiamy komendę :</a:t>
            </a:r>
          </a:p>
          <a:p>
            <a:r>
              <a:rPr lang="pl-PL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json-server-auth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db.json</a:t>
            </a:r>
            <a:endParaRPr lang="pl-PL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l-PL" dirty="0">
              <a:solidFill>
                <a:srgbClr val="000000"/>
              </a:solidFill>
            </a:endParaRPr>
          </a:p>
          <a:p>
            <a:r>
              <a:rPr lang="pl-PL" dirty="0">
                <a:solidFill>
                  <a:srgbClr val="000000"/>
                </a:solidFill>
              </a:rPr>
              <a:t>5. Idziemy do </a:t>
            </a:r>
            <a:r>
              <a:rPr lang="pl-PL" dirty="0" err="1">
                <a:solidFill>
                  <a:srgbClr val="000000"/>
                </a:solidFill>
              </a:rPr>
              <a:t>Postmana</a:t>
            </a:r>
            <a:endParaRPr lang="pl-PL" dirty="0">
              <a:solidFill>
                <a:srgbClr val="000000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C1BF4E3-7CC0-4DD6-A856-62EA84B2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kumimoji="0" lang="pl-PL" altLang="pl-PL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"users"</a:t>
            </a:r>
            <a:r>
              <a:rPr kumimoji="0" lang="pl-PL" altLang="pl-P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C693FF1A-7B87-479F-9A8F-BD4EB3BA6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127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90BA65-C1C2-4DEC-88A2-A806DFCE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JWT w praktyce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D44E87A-C8F2-4D76-B0D6-C789F1D71C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024AD46-244E-48D7-BF7E-B9E9454502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136</a:t>
            </a:fld>
            <a:endParaRPr lang="pl-PL" noProof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DB5341B-BD59-4187-87CD-604B5F70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9" y="632211"/>
            <a:ext cx="10567642" cy="5724139"/>
          </a:xfrm>
          <a:prstGeom prst="rect">
            <a:avLst/>
          </a:prstGeom>
        </p:spPr>
      </p:pic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D05D5402-C9C0-4CE4-AA21-D31CAF52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4713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0EE457-15ED-4FDD-9588-D472EB62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Autoryzacja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E555787-0D32-44E3-BCDA-EA25E97D5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E394A07-C0BA-4DE7-BA18-F42BEA66A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137</a:t>
            </a:fld>
            <a:endParaRPr lang="pl-PL" noProof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4168377-73C7-4B2F-AEDB-08847D245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50585"/>
              </p:ext>
            </p:extLst>
          </p:nvPr>
        </p:nvGraphicFramePr>
        <p:xfrm>
          <a:off x="2491273" y="1821158"/>
          <a:ext cx="6242180" cy="4353282"/>
        </p:xfrm>
        <a:graphic>
          <a:graphicData uri="http://schemas.openxmlformats.org/drawingml/2006/table">
            <a:tbl>
              <a:tblPr/>
              <a:tblGrid>
                <a:gridCol w="3121090">
                  <a:extLst>
                    <a:ext uri="{9D8B030D-6E8A-4147-A177-3AD203B41FA5}">
                      <a16:colId xmlns:a16="http://schemas.microsoft.com/office/drawing/2014/main" val="2457584147"/>
                    </a:ext>
                  </a:extLst>
                </a:gridCol>
                <a:gridCol w="3121090">
                  <a:extLst>
                    <a:ext uri="{9D8B030D-6E8A-4147-A177-3AD203B41FA5}">
                      <a16:colId xmlns:a16="http://schemas.microsoft.com/office/drawing/2014/main" val="1278676524"/>
                    </a:ext>
                  </a:extLst>
                </a:gridCol>
              </a:tblGrid>
              <a:tr h="247019">
                <a:tc>
                  <a:txBody>
                    <a:bodyPr/>
                    <a:lstStyle/>
                    <a:p>
                      <a:pPr algn="ctr"/>
                      <a:r>
                        <a:rPr lang="pl-PL" sz="1000" b="1">
                          <a:effectLst/>
                        </a:rPr>
                        <a:t>Route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000" b="1">
                          <a:effectLst/>
                        </a:rPr>
                        <a:t>Resource permissions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96213"/>
                  </a:ext>
                </a:extLst>
              </a:tr>
              <a:tr h="551043">
                <a:tc>
                  <a:txBody>
                    <a:bodyPr/>
                    <a:lstStyle/>
                    <a:p>
                      <a:pPr algn="ctr"/>
                      <a:r>
                        <a:rPr lang="pl-PL" sz="1000" b="1">
                          <a:solidFill>
                            <a:srgbClr val="000000"/>
                          </a:solidFill>
                          <a:effectLst/>
                        </a:rPr>
                        <a:t>/664/*</a:t>
                      </a:r>
                      <a:endParaRPr lang="pl-PL" sz="1000">
                        <a:effectLst/>
                      </a:endParaRP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User must be logged to </a:t>
                      </a:r>
                      <a:r>
                        <a:rPr lang="en-US" sz="1000" i="1">
                          <a:effectLst/>
                        </a:rPr>
                        <a:t>write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Everyone can </a:t>
                      </a:r>
                      <a:r>
                        <a:rPr lang="en-US" sz="1000" i="1">
                          <a:effectLst/>
                        </a:rPr>
                        <a:t>read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928037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algn="ctr"/>
                      <a:r>
                        <a:rPr lang="pl-PL" sz="1000" b="1">
                          <a:solidFill>
                            <a:srgbClr val="000000"/>
                          </a:solidFill>
                          <a:effectLst/>
                        </a:rPr>
                        <a:t>/660/*</a:t>
                      </a:r>
                      <a:endParaRPr lang="pl-PL" sz="1000">
                        <a:effectLst/>
                      </a:endParaRP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User must be logged to </a:t>
                      </a:r>
                      <a:r>
                        <a:rPr lang="en-US" sz="1000" i="1">
                          <a:effectLst/>
                        </a:rPr>
                        <a:t>write</a:t>
                      </a:r>
                      <a:r>
                        <a:rPr lang="en-US" sz="1000">
                          <a:effectLst/>
                        </a:rPr>
                        <a:t> or </a:t>
                      </a:r>
                      <a:r>
                        <a:rPr lang="en-US" sz="1000" i="1">
                          <a:effectLst/>
                        </a:rPr>
                        <a:t>read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941750"/>
                  </a:ext>
                </a:extLst>
              </a:tr>
              <a:tr h="551043">
                <a:tc>
                  <a:txBody>
                    <a:bodyPr/>
                    <a:lstStyle/>
                    <a:p>
                      <a:pPr algn="ctr"/>
                      <a:r>
                        <a:rPr lang="pl-PL" sz="1000" b="1">
                          <a:solidFill>
                            <a:srgbClr val="000000"/>
                          </a:solidFill>
                          <a:effectLst/>
                        </a:rPr>
                        <a:t>/644/*</a:t>
                      </a:r>
                      <a:endParaRPr lang="pl-PL" sz="1000">
                        <a:effectLst/>
                      </a:endParaRP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User must own the resource to </a:t>
                      </a:r>
                      <a:r>
                        <a:rPr lang="en-US" sz="1000" i="1">
                          <a:effectLst/>
                        </a:rPr>
                        <a:t>write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Everyone can </a:t>
                      </a:r>
                      <a:r>
                        <a:rPr lang="en-US" sz="1000" i="1">
                          <a:effectLst/>
                        </a:rPr>
                        <a:t>read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4943"/>
                  </a:ext>
                </a:extLst>
              </a:tr>
              <a:tr h="703055">
                <a:tc>
                  <a:txBody>
                    <a:bodyPr/>
                    <a:lstStyle/>
                    <a:p>
                      <a:pPr algn="ctr"/>
                      <a:r>
                        <a:rPr lang="pl-PL" sz="1000" b="1">
                          <a:solidFill>
                            <a:srgbClr val="000000"/>
                          </a:solidFill>
                          <a:effectLst/>
                        </a:rPr>
                        <a:t>/640/*</a:t>
                      </a:r>
                      <a:endParaRPr lang="pl-PL" sz="1000">
                        <a:effectLst/>
                      </a:endParaRP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User must own the resource to </a:t>
                      </a:r>
                      <a:r>
                        <a:rPr lang="en-US" sz="1000" i="1">
                          <a:effectLst/>
                        </a:rPr>
                        <a:t>write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User must be logged to </a:t>
                      </a:r>
                      <a:r>
                        <a:rPr lang="en-US" sz="1000" i="1">
                          <a:effectLst/>
                        </a:rPr>
                        <a:t>read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735216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algn="ctr"/>
                      <a:r>
                        <a:rPr lang="pl-PL" sz="1000" b="1">
                          <a:solidFill>
                            <a:srgbClr val="000000"/>
                          </a:solidFill>
                          <a:effectLst/>
                        </a:rPr>
                        <a:t>/600/*</a:t>
                      </a:r>
                      <a:endParaRPr lang="pl-PL" sz="1000">
                        <a:effectLst/>
                      </a:endParaRP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User must own the resource to </a:t>
                      </a:r>
                      <a:r>
                        <a:rPr lang="en-US" sz="1000" i="1">
                          <a:effectLst/>
                        </a:rPr>
                        <a:t>write</a:t>
                      </a:r>
                      <a:r>
                        <a:rPr lang="en-US" sz="1000">
                          <a:effectLst/>
                        </a:rPr>
                        <a:t> or </a:t>
                      </a:r>
                      <a:r>
                        <a:rPr lang="en-US" sz="1000" i="1">
                          <a:effectLst/>
                        </a:rPr>
                        <a:t>read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142614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algn="ctr"/>
                      <a:r>
                        <a:rPr lang="pl-PL" sz="1000" b="1">
                          <a:solidFill>
                            <a:srgbClr val="000000"/>
                          </a:solidFill>
                          <a:effectLst/>
                        </a:rPr>
                        <a:t>/444/*</a:t>
                      </a:r>
                      <a:endParaRPr lang="pl-PL" sz="1000">
                        <a:effectLst/>
                      </a:endParaRP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No one can </a:t>
                      </a:r>
                      <a:r>
                        <a:rPr lang="en-US" sz="1000" i="1">
                          <a:effectLst/>
                        </a:rPr>
                        <a:t>write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Everyone can </a:t>
                      </a:r>
                      <a:r>
                        <a:rPr lang="en-US" sz="1000" i="1">
                          <a:effectLst/>
                        </a:rPr>
                        <a:t>read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33812"/>
                  </a:ext>
                </a:extLst>
              </a:tr>
              <a:tr h="551043">
                <a:tc>
                  <a:txBody>
                    <a:bodyPr/>
                    <a:lstStyle/>
                    <a:p>
                      <a:pPr algn="ctr"/>
                      <a:r>
                        <a:rPr lang="pl-PL" sz="1000" b="1">
                          <a:solidFill>
                            <a:srgbClr val="000000"/>
                          </a:solidFill>
                          <a:effectLst/>
                        </a:rPr>
                        <a:t>/440/*</a:t>
                      </a:r>
                      <a:endParaRPr lang="pl-PL" sz="1000">
                        <a:effectLst/>
                      </a:endParaRP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No one can </a:t>
                      </a:r>
                      <a:r>
                        <a:rPr lang="en-US" sz="1000" i="1">
                          <a:effectLst/>
                        </a:rPr>
                        <a:t>write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User must be logged to </a:t>
                      </a:r>
                      <a:r>
                        <a:rPr lang="en-US" sz="1000" i="1">
                          <a:effectLst/>
                        </a:rPr>
                        <a:t>read</a:t>
                      </a:r>
                      <a:r>
                        <a:rPr lang="en-US" sz="1000">
                          <a:effectLst/>
                        </a:rPr>
                        <a:t> the resource.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10294"/>
                  </a:ext>
                </a:extLst>
              </a:tr>
              <a:tr h="551043">
                <a:tc>
                  <a:txBody>
                    <a:bodyPr/>
                    <a:lstStyle/>
                    <a:p>
                      <a:pPr algn="ctr"/>
                      <a:r>
                        <a:rPr lang="pl-PL" sz="1000" b="1">
                          <a:solidFill>
                            <a:srgbClr val="000000"/>
                          </a:solidFill>
                          <a:effectLst/>
                        </a:rPr>
                        <a:t>/400/*</a:t>
                      </a:r>
                      <a:endParaRPr lang="pl-PL" sz="1000">
                        <a:effectLst/>
                      </a:endParaRP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No one can </a:t>
                      </a:r>
                      <a:r>
                        <a:rPr lang="en-US" sz="1000" i="1" dirty="0">
                          <a:effectLst/>
                        </a:rPr>
                        <a:t>write</a:t>
                      </a:r>
                      <a:r>
                        <a:rPr lang="en-US" sz="1000" dirty="0">
                          <a:effectLst/>
                        </a:rPr>
                        <a:t> the resource.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User must own the resource to </a:t>
                      </a:r>
                      <a:r>
                        <a:rPr lang="en-US" sz="1000" i="1" dirty="0">
                          <a:effectLst/>
                        </a:rPr>
                        <a:t>read</a:t>
                      </a:r>
                      <a:r>
                        <a:rPr lang="en-US" sz="1000" dirty="0">
                          <a:effectLst/>
                        </a:rPr>
                        <a:t> the resource.</a:t>
                      </a:r>
                    </a:p>
                  </a:txBody>
                  <a:tcPr marL="68616" marR="68616" marT="47504" marB="4750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43168"/>
                  </a:ext>
                </a:extLst>
              </a:tr>
            </a:tbl>
          </a:graphicData>
        </a:graphic>
      </p:graphicFrame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F029054D-3B51-49F7-A1DA-9C62EE6A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7349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9CE010-A7BC-4FBF-B371-C86CEAFC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JWT w praktyce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19B82DD-B60E-4218-991B-72E38EF721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F333C2D-66FF-4D0C-A4D9-3026142E0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138</a:t>
            </a:fld>
            <a:endParaRPr lang="pl-PL" noProof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69E04F5-29DC-4378-8894-F9F782DAB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7" y="1503261"/>
            <a:ext cx="8814318" cy="4774422"/>
          </a:xfrm>
          <a:prstGeom prst="rect">
            <a:avLst/>
          </a:prstGeom>
        </p:spPr>
      </p:pic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8A2EAB90-6268-4269-9704-78D995CB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5269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7D8930-23CA-4BDB-A420-16387D2F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JWT w praktyce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0125FE9-9A77-4D41-8D4D-FEA2AD9264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F155FC6-CF64-4DE6-8759-23C28C6028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139</a:t>
            </a:fld>
            <a:endParaRPr lang="pl-PL" noProof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8D55CDB-63DD-4091-B65D-0BD1090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3" y="1424593"/>
            <a:ext cx="8665829" cy="4693991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0D1B4394-32CD-492F-BB9F-E703D5707561}"/>
              </a:ext>
            </a:extLst>
          </p:cNvPr>
          <p:cNvSpPr/>
          <p:nvPr/>
        </p:nvSpPr>
        <p:spPr>
          <a:xfrm>
            <a:off x="2533475" y="3145872"/>
            <a:ext cx="5704514" cy="28312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F2A1E33B-FDA8-4287-BA69-DF6ACE63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6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C012349-3F83-4C00-8AD9-456E29A54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3FBA610-0391-4934-A876-5B12E2935F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pl-PL" noProof="0" smtClean="0"/>
              <a:t>14</a:t>
            </a:fld>
            <a:endParaRPr lang="pl-PL" noProof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499BF8F-75E0-48AD-95D8-ACB8F809E49A}"/>
              </a:ext>
            </a:extLst>
          </p:cNvPr>
          <p:cNvSpPr txBox="1"/>
          <p:nvPr/>
        </p:nvSpPr>
        <p:spPr>
          <a:xfrm>
            <a:off x="963561" y="432619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Rozgrzewka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A947236-EFEC-4098-927D-E7601580F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854836"/>
              </p:ext>
            </p:extLst>
          </p:nvPr>
        </p:nvGraphicFramePr>
        <p:xfrm>
          <a:off x="711200" y="990054"/>
          <a:ext cx="3850968" cy="117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54A3D55-AF57-4451-8F1E-14E94248C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342073"/>
              </p:ext>
            </p:extLst>
          </p:nvPr>
        </p:nvGraphicFramePr>
        <p:xfrm>
          <a:off x="3565834" y="8019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Picture 2" descr="Codementors">
            <a:extLst>
              <a:ext uri="{FF2B5EF4-FFF2-40B4-BE49-F238E27FC236}">
                <a16:creationId xmlns:a16="http://schemas.microsoft.com/office/drawing/2014/main" id="{349D1A5E-E2F4-4281-92EB-05471178B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4736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2B1C2-4E09-4016-975B-C14463F5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JWT w praktyce Rest#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B48C835-93A2-475A-BD0F-89EEC0110B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AB40D58-4865-48BD-BF15-5279C1657A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140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ECA6948-36F8-4869-864E-5AEDB49178B8}"/>
              </a:ext>
            </a:extLst>
          </p:cNvPr>
          <p:cNvSpPr txBox="1"/>
          <p:nvPr/>
        </p:nvSpPr>
        <p:spPr>
          <a:xfrm>
            <a:off x="226142" y="1655827"/>
            <a:ext cx="116610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[Test]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TestJWTGet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„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Berare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xxx.xxx.xxx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"http://localhost:3000/"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RestRequest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"/660/posts/"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Method.GET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request.AddHeader</a:t>
            </a:r>
            <a:r>
              <a:rPr lang="pl-PL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pl-PL" sz="1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Authorization</a:t>
            </a:r>
            <a:r>
              <a:rPr lang="pl-PL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", </a:t>
            </a:r>
            <a:r>
              <a:rPr lang="pl-PL" sz="1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pl-PL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content = client.Execute(request).Content;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JsonConvert.DeserializeObject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&lt;List&lt;Post&gt;&gt;(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(data[1].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Karthik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KK"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dirty="0"/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46E7EB48-8E22-4D80-97A0-BF0AED18F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215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C55B8-111F-4CCF-8F32-7FC167EE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15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72EC1E4-77D7-4E17-94D7-6B52798FFF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C326C52-445D-40D4-88D9-03777187F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141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33A3DEA-1AAE-425E-AFE8-8C6F86091762}"/>
              </a:ext>
            </a:extLst>
          </p:cNvPr>
          <p:cNvSpPr txBox="1"/>
          <p:nvPr/>
        </p:nvSpPr>
        <p:spPr>
          <a:xfrm>
            <a:off x="599768" y="2153265"/>
            <a:ext cx="798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8C01508B-E8C0-4576-897D-562A1C45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455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2A839-5FD7-4711-BF32-C85ADBF8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Request</a:t>
            </a:r>
            <a:r>
              <a:rPr lang="pl-PL" dirty="0"/>
              <a:t> Model </a:t>
            </a:r>
            <a:r>
              <a:rPr lang="pl-PL" dirty="0" err="1"/>
              <a:t>Pattern</a:t>
            </a:r>
            <a:r>
              <a:rPr lang="pl-PL" dirty="0"/>
              <a:t> DSL 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A09B813-178F-4CE8-B54D-60F46B3FF2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417ACC9-18CB-48D3-BF2B-163589B39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142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C7BB921-B8A9-4C76-AC64-C53127037332}"/>
              </a:ext>
            </a:extLst>
          </p:cNvPr>
          <p:cNvSpPr txBox="1"/>
          <p:nvPr/>
        </p:nvSpPr>
        <p:spPr>
          <a:xfrm>
            <a:off x="1435510" y="2219944"/>
            <a:ext cx="851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Język dziedzinowy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także </a:t>
            </a:r>
            <a:r>
              <a:rPr lang="pl-PL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język dedykowany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język specjalizowany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(ang. </a:t>
            </a:r>
            <a:r>
              <a:rPr lang="pl-PL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domain-specific</a:t>
            </a:r>
            <a:r>
              <a:rPr lang="pl-PL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language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DSL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to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Język programowania"/>
              </a:rPr>
              <a:t>język programowania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przystosowany do rozwiązywania określonej dziedziny problemów, określonej reprezentacji problemu lub określonej techniki ich rozwiązywania. Przeciwieństwem języków dziedzinowych są języki programowania ogólnego zastosowania.</a:t>
            </a:r>
          </a:p>
          <a:p>
            <a:pPr algn="l"/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Przykłady języków dziedzinowych to języki wyrażeń i makr w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rkusz kalkulacyjny"/>
              </a:rPr>
              <a:t>arkuszach kalkulacyjnych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język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Wyrażenia regularne"/>
              </a:rPr>
              <a:t>wyrażeń regularnych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język gramatyk generatora </a:t>
            </a:r>
            <a:r>
              <a:rPr lang="pl-PL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parserów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Yacc"/>
              </a:rPr>
              <a:t>yacc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język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DOT"/>
              </a:rPr>
              <a:t>DOT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stosowany do opisu grafów dla programu </a:t>
            </a:r>
            <a:r>
              <a:rPr lang="pl-PL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Graphviz"/>
              </a:rPr>
              <a:t>Graphviz</a:t>
            </a: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l-PL" dirty="0"/>
              <a:t>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3F445F8-F52B-4C46-A0A7-179FDFC3E163}"/>
              </a:ext>
            </a:extLst>
          </p:cNvPr>
          <p:cNvSpPr txBox="1"/>
          <p:nvPr/>
        </p:nvSpPr>
        <p:spPr>
          <a:xfrm>
            <a:off x="6531077" y="5877616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https://pl.wikipedia.org/wiki/Język_dziedzinowy</a:t>
            </a:r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ADCAA75A-989E-45F9-9613-4C0A4E94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1838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66208B-6DAC-45F7-B7D1-FF81D4FC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Request</a:t>
            </a:r>
            <a:r>
              <a:rPr lang="pl-PL" dirty="0"/>
              <a:t> Model </a:t>
            </a:r>
            <a:r>
              <a:rPr lang="pl-PL" dirty="0" err="1"/>
              <a:t>Pattern</a:t>
            </a:r>
            <a:r>
              <a:rPr lang="pl-PL" dirty="0"/>
              <a:t> DSL 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B7CCEBF-DABE-40B9-B188-4A21648D15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BEFAA7B-CBA4-4C17-AB1E-29D92A4455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143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7F9E56A-0861-40F7-B5AE-D61EECF75542}"/>
              </a:ext>
            </a:extLst>
          </p:cNvPr>
          <p:cNvSpPr txBox="1"/>
          <p:nvPr/>
        </p:nvSpPr>
        <p:spPr>
          <a:xfrm>
            <a:off x="196645" y="1514953"/>
            <a:ext cx="1082214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TestJWTGetWithDSL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Bearer</a:t>
            </a:r>
            <a:r>
              <a:rPr lang="pl-PL" sz="11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xxx.xxx.xxx</a:t>
            </a:r>
            <a:r>
              <a:rPr lang="pl-PL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content = Send.SendRequestToServer(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"http://localhost:3000/"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WithRequestType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Method.GET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ToService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100" dirty="0">
                <a:solidFill>
                  <a:srgbClr val="A31515"/>
                </a:solidFill>
                <a:latin typeface="Consolas" panose="020B0609020204030204" pitchFamily="49" charset="0"/>
              </a:rPr>
              <a:t>"/660/</a:t>
            </a:r>
            <a:r>
              <a:rPr lang="pl-PL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posts</a:t>
            </a:r>
            <a:r>
              <a:rPr lang="pl-PL" sz="1100" dirty="0">
                <a:solidFill>
                  <a:srgbClr val="A31515"/>
                </a:solidFill>
                <a:latin typeface="Consolas" panose="020B0609020204030204" pitchFamily="49" charset="0"/>
              </a:rPr>
              <a:t>/"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TokenIs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GetResponse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JsonConvert.DeserializeObject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&lt;List&lt;Post&gt;&gt;(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(data[1].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Karthik</a:t>
            </a:r>
            <a:r>
              <a:rPr lang="pl-PL" sz="1100" dirty="0">
                <a:solidFill>
                  <a:srgbClr val="A31515"/>
                </a:solidFill>
                <a:latin typeface="Consolas" panose="020B0609020204030204" pitchFamily="49" charset="0"/>
              </a:rPr>
              <a:t> KK"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sz="11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8D3AB74-7BF9-4924-96E2-B497053D8A5E}"/>
              </a:ext>
            </a:extLst>
          </p:cNvPr>
          <p:cNvSpPr txBox="1"/>
          <p:nvPr/>
        </p:nvSpPr>
        <p:spPr>
          <a:xfrm>
            <a:off x="265472" y="3975656"/>
            <a:ext cx="1166105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[Test]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TestJWTGet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200" dirty="0">
                <a:solidFill>
                  <a:srgbClr val="A31515"/>
                </a:solidFill>
                <a:latin typeface="Consolas" panose="020B0609020204030204" pitchFamily="49" charset="0"/>
              </a:rPr>
              <a:t>„</a:t>
            </a:r>
            <a:r>
              <a:rPr lang="pl-PL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Berare</a:t>
            </a:r>
            <a:r>
              <a:rPr lang="pl-PL" sz="1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xxx.xxx.xxx</a:t>
            </a:r>
            <a:r>
              <a:rPr lang="pl-PL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RestClient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2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"http://localhost:3000/"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RestRequest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"/660/posts/"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Method.GET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request.AddHeader</a:t>
            </a:r>
            <a:r>
              <a:rPr lang="pl-PL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pl-PL" sz="1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Authorization</a:t>
            </a:r>
            <a:r>
              <a:rPr lang="pl-PL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", </a:t>
            </a:r>
            <a:r>
              <a:rPr lang="pl-PL" sz="1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pl-PL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content = client.Execute(request).Content;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JsonConvert.DeserializeObject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&lt;List&lt;Post&gt;&gt;(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(data[1].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Karthik</a:t>
            </a:r>
            <a:r>
              <a:rPr lang="pl-PL" sz="1200" dirty="0">
                <a:solidFill>
                  <a:srgbClr val="A31515"/>
                </a:solidFill>
                <a:latin typeface="Consolas" panose="020B0609020204030204" pitchFamily="49" charset="0"/>
              </a:rPr>
              <a:t> KK"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sz="1200" dirty="0"/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979C0A90-6752-4FA9-80A1-941D5A86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401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EB5EB4-B0AB-4C6A-B771-F2391543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9431567" cy="1215566"/>
          </a:xfrm>
        </p:spPr>
        <p:txBody>
          <a:bodyPr>
            <a:normAutofit fontScale="90000"/>
          </a:bodyPr>
          <a:lstStyle/>
          <a:p>
            <a:r>
              <a:rPr lang="pl-PL" dirty="0"/>
              <a:t>Przechowywanie danych do testów JSON 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0299BF4-5C67-48A4-81D4-AFD11F7F2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8AB3BFC-1874-4237-8BF0-0B597B1163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144</a:t>
            </a:fld>
            <a:endParaRPr lang="pl-PL" noProof="0"/>
          </a:p>
        </p:txBody>
      </p:sp>
      <p:pic>
        <p:nvPicPr>
          <p:cNvPr id="6146" name="Picture 2" descr="JSON File w/Black Text vs Red Text on Xcode - Stack Overflow">
            <a:extLst>
              <a:ext uri="{FF2B5EF4-FFF2-40B4-BE49-F238E27FC236}">
                <a16:creationId xmlns:a16="http://schemas.microsoft.com/office/drawing/2014/main" id="{303DC484-B8E7-4297-B6DF-880F7C60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79" y="1853226"/>
            <a:ext cx="4249378" cy="360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999DDDB-E8B2-4305-BCFD-F6CFA6D58CE2}"/>
              </a:ext>
            </a:extLst>
          </p:cNvPr>
          <p:cNvSpPr txBox="1"/>
          <p:nvPr/>
        </p:nvSpPr>
        <p:spPr>
          <a:xfrm>
            <a:off x="648929" y="1853226"/>
            <a:ext cx="4249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Wersjonowanie GIT </a:t>
            </a:r>
          </a:p>
          <a:p>
            <a:pPr marL="342900" indent="-342900">
              <a:buAutoNum type="arabicPeriod"/>
            </a:pPr>
            <a:r>
              <a:rPr lang="pl-PL" dirty="0"/>
              <a:t>Dane przechowywane w tym samym katalogu co testy</a:t>
            </a:r>
          </a:p>
          <a:p>
            <a:pPr marL="342900" indent="-342900">
              <a:buAutoNum type="arabicPeriod"/>
            </a:pPr>
            <a:r>
              <a:rPr lang="pl-PL" dirty="0"/>
              <a:t>Możliwość użycia testów dla danej wersji systemu </a:t>
            </a:r>
          </a:p>
          <a:p>
            <a:pPr marL="342900" indent="-342900">
              <a:buAutoNum type="arabicPeriod"/>
            </a:pPr>
            <a:r>
              <a:rPr lang="pl-PL" dirty="0"/>
              <a:t>POCO</a:t>
            </a:r>
          </a:p>
          <a:p>
            <a:pPr marL="342900" indent="-342900">
              <a:buAutoNum type="arabicPeriod"/>
            </a:pPr>
            <a:endParaRPr lang="pl-PL" dirty="0"/>
          </a:p>
          <a:p>
            <a:pPr marL="342900" indent="-342900">
              <a:buAutoNum type="arabicPeriod"/>
            </a:pPr>
            <a:endParaRPr lang="pl-PL" dirty="0"/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51E586FA-E248-43A3-ACD4-2BB1C37F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4002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74F5CC-36D6-4114-B1D4-EADB73AC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9952677" cy="1215566"/>
          </a:xfrm>
        </p:spPr>
        <p:txBody>
          <a:bodyPr>
            <a:normAutofit/>
          </a:bodyPr>
          <a:lstStyle/>
          <a:p>
            <a:r>
              <a:rPr lang="pl-PL" dirty="0"/>
              <a:t>Przechowywanie danych do testów JSON 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63CDBBC-F85C-478F-9F2D-AACD651DAB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F41B579-D9EC-4842-B840-69855F6C1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145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CE707BC-39AC-4B14-BDFC-51111EF3C812}"/>
              </a:ext>
            </a:extLst>
          </p:cNvPr>
          <p:cNvSpPr txBox="1"/>
          <p:nvPr/>
        </p:nvSpPr>
        <p:spPr>
          <a:xfrm>
            <a:off x="575187" y="1510038"/>
            <a:ext cx="110416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Deserializer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loadData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file)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Path.Combine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Path.GetDirectoryName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Assembly.GetExecutingAssembly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().Location),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@"Data\"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file);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files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File.ReadAllLines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2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i&lt;files.Length;i++){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[i];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data = JsonConvert.DeserializeObject&lt;T&gt;(text);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data;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pl-PL" sz="12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1F67AEA-994A-43B8-8DDA-9800F396426E}"/>
              </a:ext>
            </a:extLst>
          </p:cNvPr>
          <p:cNvSpPr txBox="1"/>
          <p:nvPr/>
        </p:nvSpPr>
        <p:spPr>
          <a:xfrm>
            <a:off x="3519948" y="4050369"/>
            <a:ext cx="98364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[Test]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TestJWTGetWithExternalData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Sender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content = Send.SendRequestToServer(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"http://localhost:3000/"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WithRequestType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Method.POST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ToService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200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pl-PL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posts</a:t>
            </a:r>
            <a:r>
              <a:rPr lang="pl-PL" sz="1200" dirty="0">
                <a:solidFill>
                  <a:srgbClr val="A31515"/>
                </a:solidFill>
                <a:latin typeface="Consolas" panose="020B0609020204030204" pitchFamily="49" charset="0"/>
              </a:rPr>
              <a:t>/"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WithBody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Deserializer.loadData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&lt;Post&gt;("</a:t>
            </a:r>
            <a:r>
              <a:rPr lang="en-US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data.json</a:t>
            </a:r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")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GetResponse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data = JsonConvert.DeserializeObject&lt;Post&gt;(content);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data.author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"Jakub222"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sz="1200" dirty="0"/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3713769A-8328-4C9D-BC53-C70DFB40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766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D2C2F-24F1-4365-95EB-69DF5EAE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16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607AE93-9874-4628-87C7-FBCBBE52D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3FDF129-E588-412F-B3A0-2BAC99740B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146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BB63F6E-17A8-4FA3-96B1-5AF3186E6B8E}"/>
              </a:ext>
            </a:extLst>
          </p:cNvPr>
          <p:cNvSpPr txBox="1"/>
          <p:nvPr/>
        </p:nvSpPr>
        <p:spPr>
          <a:xfrm>
            <a:off x="639097" y="2281084"/>
            <a:ext cx="93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Stwórz dane i  testy dla innych serwisów </a:t>
            </a:r>
            <a:r>
              <a:rPr lang="pl-PL" dirty="0" err="1"/>
              <a:t>comments</a:t>
            </a:r>
            <a:r>
              <a:rPr lang="pl-PL" dirty="0"/>
              <a:t>, </a:t>
            </a:r>
            <a:r>
              <a:rPr lang="pl-PL" dirty="0" err="1"/>
              <a:t>location</a:t>
            </a:r>
            <a:r>
              <a:rPr lang="pl-PL" dirty="0"/>
              <a:t> i innych metod http np. post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9D5B214D-C39E-4D31-97EA-8EF74828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1233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DB2FC5-BEEF-4804-9ACE-5E35795C1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33997"/>
          </a:xfrm>
        </p:spPr>
        <p:txBody>
          <a:bodyPr/>
          <a:lstStyle/>
          <a:p>
            <a:r>
              <a:rPr lang="pl-PL" dirty="0"/>
              <a:t>CI/CD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3DDF613-B5EB-4F61-8CB3-779359444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716BA76-615E-4171-BD10-0AEDE7A2A6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147</a:t>
            </a:fld>
            <a:endParaRPr lang="pl-PL" noProof="0"/>
          </a:p>
        </p:txBody>
      </p:sp>
      <p:pic>
        <p:nvPicPr>
          <p:cNvPr id="2050" name="Picture 2" descr="What is CI/CD?">
            <a:extLst>
              <a:ext uri="{FF2B5EF4-FFF2-40B4-BE49-F238E27FC236}">
                <a16:creationId xmlns:a16="http://schemas.microsoft.com/office/drawing/2014/main" id="{698F27A0-5EBC-4D82-819C-8EC7A2735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390775"/>
            <a:ext cx="78676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413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6C952C12-2D0E-4C7E-9D42-6973DEFFAD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5D7CAB1-B058-408A-AA6B-22FDD7BF25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148</a:t>
            </a:fld>
            <a:endParaRPr lang="pl-PL" noProof="0"/>
          </a:p>
        </p:txBody>
      </p:sp>
      <p:pic>
        <p:nvPicPr>
          <p:cNvPr id="4098" name="Picture 2" descr="Continuous Testing: The Next Step in the Software Lifecycle Evolution |  BlazeMeter">
            <a:extLst>
              <a:ext uri="{FF2B5EF4-FFF2-40B4-BE49-F238E27FC236}">
                <a16:creationId xmlns:a16="http://schemas.microsoft.com/office/drawing/2014/main" id="{1898DBA0-B42C-45E3-94DE-8933C974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5" y="1290910"/>
            <a:ext cx="10563225" cy="427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007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0C4999-97BC-400A-8DFE-7689FB6F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Continues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6CC97AB-6032-4052-84F8-755EB0E6E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0E476B1-7148-49D0-B192-AB494B85EC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149</a:t>
            </a:fld>
            <a:endParaRPr lang="pl-PL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5BB947-6A99-4A85-BD43-28C88F5A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9" y="1424594"/>
            <a:ext cx="9594031" cy="511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66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EC658B4-1FF7-4C0A-9144-3475AF4D1C17}"/>
              </a:ext>
            </a:extLst>
          </p:cNvPr>
          <p:cNvSpPr txBox="1"/>
          <p:nvPr/>
        </p:nvSpPr>
        <p:spPr>
          <a:xfrm>
            <a:off x="865240" y="272845"/>
            <a:ext cx="764949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SeleniumProject.oop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Horse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Imie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String Kolor;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Wzrost;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Waga;</a:t>
            </a:r>
          </a:p>
          <a:p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Klus()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"Kłus"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Step()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"Stęp"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Galop()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"Galop"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C2A2504-46E7-4816-B10F-6DC54BEB6CF0}"/>
              </a:ext>
            </a:extLst>
          </p:cNvPr>
          <p:cNvSpPr txBox="1"/>
          <p:nvPr/>
        </p:nvSpPr>
        <p:spPr>
          <a:xfrm>
            <a:off x="6715433" y="2097857"/>
            <a:ext cx="61156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SeleniumProject.oop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Hucul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:Horse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C524B0D5-C31E-4A06-87CF-181553F78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9912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A5673B-EBB9-48A3-BAC3-FB73C2D8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Rodzaje testów w cyklu CI/CD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61643B7C-857A-4EED-BEBF-F1EB2676A4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D1532BB-FA4A-4233-A3EA-F9D221D37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150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CEBF418-6D22-40B4-89F0-10D9FC619727}"/>
              </a:ext>
            </a:extLst>
          </p:cNvPr>
          <p:cNvSpPr txBox="1"/>
          <p:nvPr/>
        </p:nvSpPr>
        <p:spPr>
          <a:xfrm>
            <a:off x="737419" y="1809135"/>
            <a:ext cx="399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Healthchecks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45768A9-1AF5-469F-90C4-63AD8EFE7DEA}"/>
              </a:ext>
            </a:extLst>
          </p:cNvPr>
          <p:cNvSpPr txBox="1"/>
          <p:nvPr/>
        </p:nvSpPr>
        <p:spPr>
          <a:xfrm>
            <a:off x="904568" y="2802194"/>
            <a:ext cx="8632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/>
              <a:t>Testy techniczne </a:t>
            </a:r>
          </a:p>
          <a:p>
            <a:pPr marL="285750" indent="-285750">
              <a:buFontTx/>
              <a:buChar char="-"/>
            </a:pPr>
            <a:r>
              <a:rPr lang="pl-PL" dirty="0"/>
              <a:t>Testy na sprawdzające status serwisu </a:t>
            </a:r>
          </a:p>
          <a:p>
            <a:pPr marL="285750" indent="-285750">
              <a:buFontTx/>
              <a:buChar char="-"/>
            </a:pPr>
            <a:r>
              <a:rPr lang="pl-PL" dirty="0"/>
              <a:t>Testy logowania</a:t>
            </a:r>
          </a:p>
          <a:p>
            <a:pPr marL="285750" indent="-285750">
              <a:buFontTx/>
              <a:buChar char="-"/>
            </a:pPr>
            <a:r>
              <a:rPr lang="pl-PL" dirty="0"/>
              <a:t>Szybko wykonane max. 5 minut „</a:t>
            </a:r>
            <a:r>
              <a:rPr lang="pl-PL" dirty="0" err="1"/>
              <a:t>coffey</a:t>
            </a:r>
            <a:r>
              <a:rPr lang="pl-PL" dirty="0"/>
              <a:t> </a:t>
            </a:r>
            <a:r>
              <a:rPr lang="pl-PL" dirty="0" err="1"/>
              <a:t>cup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”</a:t>
            </a:r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91E7D4D4-C7B2-453C-9A8E-6CA4D4E6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8050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FCBE1C-9748-45F4-AFAD-EA3E8CFC8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151</a:t>
            </a:fld>
            <a:endParaRPr lang="pl-PL" noProof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B266741-4440-4783-B07C-20B01CDC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215566"/>
          </a:xfrm>
        </p:spPr>
        <p:txBody>
          <a:bodyPr/>
          <a:lstStyle/>
          <a:p>
            <a:r>
              <a:rPr lang="pl-PL" dirty="0"/>
              <a:t>Rodzaje testów w cyklu CI/CD</a:t>
            </a:r>
          </a:p>
        </p:txBody>
      </p:sp>
      <p:sp>
        <p:nvSpPr>
          <p:cNvPr id="8" name="Symbol zastępczy stopki 2">
            <a:extLst>
              <a:ext uri="{FF2B5EF4-FFF2-40B4-BE49-F238E27FC236}">
                <a16:creationId xmlns:a16="http://schemas.microsoft.com/office/drawing/2014/main" id="{246D953F-0B2E-412F-9C1A-9B528041F9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9" name="Symbol zastępczy numeru slajdu 3">
            <a:extLst>
              <a:ext uri="{FF2B5EF4-FFF2-40B4-BE49-F238E27FC236}">
                <a16:creationId xmlns:a16="http://schemas.microsoft.com/office/drawing/2014/main" id="{26A2DBD1-F67B-44C5-B3B4-959C3DF356F8}"/>
              </a:ext>
            </a:extLst>
          </p:cNvPr>
          <p:cNvSpPr txBox="1">
            <a:spLocks/>
          </p:cNvSpPr>
          <p:nvPr/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99F50C-BE38-4BD0-BA84-9B090E1F2B9B}" type="slidenum">
              <a:rPr lang="pl-PL" smtClean="0"/>
              <a:pPr/>
              <a:t>151</a:t>
            </a:fld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CBF3FF1-F0D5-4C0D-8390-A539B564A56C}"/>
              </a:ext>
            </a:extLst>
          </p:cNvPr>
          <p:cNvSpPr txBox="1"/>
          <p:nvPr/>
        </p:nvSpPr>
        <p:spPr>
          <a:xfrm>
            <a:off x="737419" y="1809135"/>
            <a:ext cx="399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Smoke</a:t>
            </a:r>
            <a:r>
              <a:rPr lang="pl-PL" dirty="0"/>
              <a:t> Test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A90DF8D-0A9B-46E3-A688-6F7302CA4ED4}"/>
              </a:ext>
            </a:extLst>
          </p:cNvPr>
          <p:cNvSpPr txBox="1"/>
          <p:nvPr/>
        </p:nvSpPr>
        <p:spPr>
          <a:xfrm>
            <a:off x="904568" y="2802194"/>
            <a:ext cx="8632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/>
              <a:t>Testy na sprawdzające podstawowe funkcje krytyczne </a:t>
            </a:r>
          </a:p>
          <a:p>
            <a:pPr marL="285750" indent="-285750">
              <a:buFontTx/>
              <a:buChar char="-"/>
            </a:pPr>
            <a:r>
              <a:rPr lang="pl-PL" dirty="0"/>
              <a:t>Testy na sprawdzające co zwraca serwis </a:t>
            </a:r>
          </a:p>
          <a:p>
            <a:pPr marL="285750" indent="-285750">
              <a:buFontTx/>
              <a:buChar char="-"/>
            </a:pPr>
            <a:r>
              <a:rPr lang="pl-PL" dirty="0"/>
              <a:t>Testy logowania na danych </a:t>
            </a:r>
          </a:p>
          <a:p>
            <a:pPr marL="285750" indent="-285750">
              <a:buFontTx/>
              <a:buChar char="-"/>
            </a:pPr>
            <a:r>
              <a:rPr lang="pl-PL" dirty="0"/>
              <a:t>Szybko wykonane max. 5 minut „</a:t>
            </a:r>
            <a:r>
              <a:rPr lang="pl-PL" dirty="0" err="1"/>
              <a:t>coffey</a:t>
            </a:r>
            <a:r>
              <a:rPr lang="pl-PL" dirty="0"/>
              <a:t> </a:t>
            </a:r>
            <a:r>
              <a:rPr lang="pl-PL" dirty="0" err="1"/>
              <a:t>cup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”</a:t>
            </a:r>
          </a:p>
        </p:txBody>
      </p:sp>
      <p:pic>
        <p:nvPicPr>
          <p:cNvPr id="12" name="Picture 2" descr="Codementors">
            <a:extLst>
              <a:ext uri="{FF2B5EF4-FFF2-40B4-BE49-F238E27FC236}">
                <a16:creationId xmlns:a16="http://schemas.microsoft.com/office/drawing/2014/main" id="{64A19376-18AB-4545-AC1F-89367B9F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157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FCBE1C-9748-45F4-AFAD-EA3E8CFC8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152</a:t>
            </a:fld>
            <a:endParaRPr lang="pl-PL" noProof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B266741-4440-4783-B07C-20B01CDC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215566"/>
          </a:xfrm>
        </p:spPr>
        <p:txBody>
          <a:bodyPr/>
          <a:lstStyle/>
          <a:p>
            <a:r>
              <a:rPr lang="pl-PL" dirty="0"/>
              <a:t>Rodzaje testów w cyklu CI/CD</a:t>
            </a:r>
          </a:p>
        </p:txBody>
      </p:sp>
      <p:sp>
        <p:nvSpPr>
          <p:cNvPr id="8" name="Symbol zastępczy stopki 2">
            <a:extLst>
              <a:ext uri="{FF2B5EF4-FFF2-40B4-BE49-F238E27FC236}">
                <a16:creationId xmlns:a16="http://schemas.microsoft.com/office/drawing/2014/main" id="{246D953F-0B2E-412F-9C1A-9B528041F9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9" name="Symbol zastępczy numeru slajdu 3">
            <a:extLst>
              <a:ext uri="{FF2B5EF4-FFF2-40B4-BE49-F238E27FC236}">
                <a16:creationId xmlns:a16="http://schemas.microsoft.com/office/drawing/2014/main" id="{26A2DBD1-F67B-44C5-B3B4-959C3DF356F8}"/>
              </a:ext>
            </a:extLst>
          </p:cNvPr>
          <p:cNvSpPr txBox="1">
            <a:spLocks/>
          </p:cNvSpPr>
          <p:nvPr/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99F50C-BE38-4BD0-BA84-9B090E1F2B9B}" type="slidenum">
              <a:rPr lang="pl-PL" smtClean="0"/>
              <a:pPr/>
              <a:t>152</a:t>
            </a:fld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CBF3FF1-F0D5-4C0D-8390-A539B564A56C}"/>
              </a:ext>
            </a:extLst>
          </p:cNvPr>
          <p:cNvSpPr txBox="1"/>
          <p:nvPr/>
        </p:nvSpPr>
        <p:spPr>
          <a:xfrm>
            <a:off x="737419" y="1809135"/>
            <a:ext cx="399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Regresja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3E49BAA-AC54-4538-A89A-ECC0ADEC8D6F}"/>
              </a:ext>
            </a:extLst>
          </p:cNvPr>
          <p:cNvSpPr txBox="1"/>
          <p:nvPr/>
        </p:nvSpPr>
        <p:spPr>
          <a:xfrm>
            <a:off x="737419" y="2956570"/>
            <a:ext cx="96651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Testy regresywne to (źródło sjsi.org)</a:t>
            </a:r>
          </a:p>
          <a:p>
            <a:r>
              <a:rPr lang="pl-PL" dirty="0"/>
              <a:t>Ponowne przetestowanie uprzednio testowanego programu po dokonaniu w nim modyfikacji, w celu upewnienia się, że w wyniku zmian nie powstały nowe defekty lub nie ujawniły się wcześniej nie wykryte w nie zmienionej części oprogramowania. Testy takie są przeprowadzane po zmianach oprogramowania lub jego środowiska pracy.</a:t>
            </a:r>
          </a:p>
        </p:txBody>
      </p:sp>
      <p:pic>
        <p:nvPicPr>
          <p:cNvPr id="13" name="Picture 2" descr="Codementors">
            <a:extLst>
              <a:ext uri="{FF2B5EF4-FFF2-40B4-BE49-F238E27FC236}">
                <a16:creationId xmlns:a16="http://schemas.microsoft.com/office/drawing/2014/main" id="{D82074B6-83D3-40B1-A1A2-0805ED7F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5778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FCBE1C-9748-45F4-AFAD-EA3E8CFC8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153</a:t>
            </a:fld>
            <a:endParaRPr lang="pl-PL" noProof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B266741-4440-4783-B07C-20B01CDC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215566"/>
          </a:xfrm>
        </p:spPr>
        <p:txBody>
          <a:bodyPr/>
          <a:lstStyle/>
          <a:p>
            <a:r>
              <a:rPr lang="pl-PL" dirty="0"/>
              <a:t>Rodzaje testów w cyklu CI/CD</a:t>
            </a:r>
          </a:p>
        </p:txBody>
      </p:sp>
      <p:sp>
        <p:nvSpPr>
          <p:cNvPr id="8" name="Symbol zastępczy stopki 2">
            <a:extLst>
              <a:ext uri="{FF2B5EF4-FFF2-40B4-BE49-F238E27FC236}">
                <a16:creationId xmlns:a16="http://schemas.microsoft.com/office/drawing/2014/main" id="{246D953F-0B2E-412F-9C1A-9B528041F9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9" name="Symbol zastępczy numeru slajdu 3">
            <a:extLst>
              <a:ext uri="{FF2B5EF4-FFF2-40B4-BE49-F238E27FC236}">
                <a16:creationId xmlns:a16="http://schemas.microsoft.com/office/drawing/2014/main" id="{26A2DBD1-F67B-44C5-B3B4-959C3DF356F8}"/>
              </a:ext>
            </a:extLst>
          </p:cNvPr>
          <p:cNvSpPr txBox="1">
            <a:spLocks/>
          </p:cNvSpPr>
          <p:nvPr/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99F50C-BE38-4BD0-BA84-9B090E1F2B9B}" type="slidenum">
              <a:rPr lang="pl-PL" smtClean="0"/>
              <a:pPr/>
              <a:t>153</a:t>
            </a:fld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C03BDA9C-7722-40E9-A77B-44CD5750613C}"/>
              </a:ext>
            </a:extLst>
          </p:cNvPr>
          <p:cNvSpPr/>
          <p:nvPr/>
        </p:nvSpPr>
        <p:spPr>
          <a:xfrm>
            <a:off x="2969341" y="3673032"/>
            <a:ext cx="1946788" cy="2369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FrontEnd</a:t>
            </a:r>
            <a:endParaRPr lang="pl-PL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D37B03F-BA41-4074-810F-C7CBF405E3EC}"/>
              </a:ext>
            </a:extLst>
          </p:cNvPr>
          <p:cNvSpPr/>
          <p:nvPr/>
        </p:nvSpPr>
        <p:spPr>
          <a:xfrm>
            <a:off x="6661354" y="3658076"/>
            <a:ext cx="1946788" cy="2369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trzałka: w prawo 2">
            <a:extLst>
              <a:ext uri="{FF2B5EF4-FFF2-40B4-BE49-F238E27FC236}">
                <a16:creationId xmlns:a16="http://schemas.microsoft.com/office/drawing/2014/main" id="{9258560C-57CE-48E6-B4CD-58B376BA6E77}"/>
              </a:ext>
            </a:extLst>
          </p:cNvPr>
          <p:cNvSpPr/>
          <p:nvPr/>
        </p:nvSpPr>
        <p:spPr>
          <a:xfrm>
            <a:off x="5279922" y="3979437"/>
            <a:ext cx="1091381" cy="501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F62FDC1D-FAED-4978-B899-4CCE26F78B67}"/>
              </a:ext>
            </a:extLst>
          </p:cNvPr>
          <p:cNvSpPr/>
          <p:nvPr/>
        </p:nvSpPr>
        <p:spPr>
          <a:xfrm rot="10800000">
            <a:off x="5279922" y="4965766"/>
            <a:ext cx="1091381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Nawias klamrowy zamykający 5">
            <a:extLst>
              <a:ext uri="{FF2B5EF4-FFF2-40B4-BE49-F238E27FC236}">
                <a16:creationId xmlns:a16="http://schemas.microsoft.com/office/drawing/2014/main" id="{FEED3D5D-2AEC-49D8-B326-693329D0A01A}"/>
              </a:ext>
            </a:extLst>
          </p:cNvPr>
          <p:cNvSpPr/>
          <p:nvPr/>
        </p:nvSpPr>
        <p:spPr>
          <a:xfrm rot="16200000">
            <a:off x="5513890" y="334746"/>
            <a:ext cx="618749" cy="556975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27304A2-5F43-4554-981F-DFD14B7291E7}"/>
              </a:ext>
            </a:extLst>
          </p:cNvPr>
          <p:cNvSpPr txBox="1"/>
          <p:nvPr/>
        </p:nvSpPr>
        <p:spPr>
          <a:xfrm>
            <a:off x="5461820" y="2234047"/>
            <a:ext cx="126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E2E</a:t>
            </a:r>
          </a:p>
        </p:txBody>
      </p:sp>
      <p:pic>
        <p:nvPicPr>
          <p:cNvPr id="15" name="Picture 2" descr="Codementors">
            <a:extLst>
              <a:ext uri="{FF2B5EF4-FFF2-40B4-BE49-F238E27FC236}">
                <a16:creationId xmlns:a16="http://schemas.microsoft.com/office/drawing/2014/main" id="{60C083C0-B96D-472B-A840-237FC22B9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9297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6EDF57-0781-4FD6-B78C-E8503284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Rodzaje testów w cyklu CI/CD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397E6FE-8759-41E5-AFB9-B729C1E3C9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76A4FAF-A5F0-4C4E-86DE-03C46C096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154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4F557A6-9B2A-4707-BA84-C30D4BBF2C47}"/>
              </a:ext>
            </a:extLst>
          </p:cNvPr>
          <p:cNvSpPr txBox="1"/>
          <p:nvPr/>
        </p:nvSpPr>
        <p:spPr>
          <a:xfrm>
            <a:off x="957697" y="1859339"/>
            <a:ext cx="88574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Dobre praktyki: </a:t>
            </a:r>
          </a:p>
          <a:p>
            <a:pPr marL="342900" indent="-342900">
              <a:buAutoNum type="arabicPeriod"/>
            </a:pPr>
            <a:r>
              <a:rPr lang="pl-PL" dirty="0"/>
              <a:t>Kategoryzuj Testy </a:t>
            </a:r>
          </a:p>
          <a:p>
            <a:pPr marL="342900" indent="-342900">
              <a:buAutoNum type="arabicPeriod"/>
            </a:pPr>
            <a:r>
              <a:rPr lang="pl-PL" dirty="0"/>
              <a:t>Automatyzuj tyle ile się da </a:t>
            </a:r>
          </a:p>
          <a:p>
            <a:pPr marL="342900" indent="-342900">
              <a:buAutoNum type="arabicPeriod"/>
            </a:pPr>
            <a:r>
              <a:rPr lang="pl-PL" dirty="0"/>
              <a:t>Uruchom testy jeżeli to możliwe wielowątkowo </a:t>
            </a:r>
          </a:p>
          <a:p>
            <a:pPr marL="342900" indent="-342900">
              <a:buAutoNum type="arabicPeriod"/>
            </a:pPr>
            <a:r>
              <a:rPr lang="pl-PL" dirty="0"/>
              <a:t>Uruchom </a:t>
            </a:r>
            <a:r>
              <a:rPr lang="pl-PL" dirty="0" err="1"/>
              <a:t>Healthchecki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Środowisko powinno być wypełnione czystymi danymi </a:t>
            </a:r>
          </a:p>
          <a:p>
            <a:pPr marL="342900" indent="-342900">
              <a:buAutoNum type="arabicPeriod"/>
            </a:pPr>
            <a:r>
              <a:rPr lang="pl-PL" dirty="0"/>
              <a:t>Wersja systemu = Wersja danych = Wersja testów. </a:t>
            </a:r>
          </a:p>
          <a:p>
            <a:pPr marL="342900" indent="-342900">
              <a:buAutoNum type="arabicPeriod"/>
            </a:pPr>
            <a:r>
              <a:rPr lang="pl-PL" dirty="0"/>
              <a:t>Trzymaj testy razem z kodem aplikacji</a:t>
            </a:r>
          </a:p>
          <a:p>
            <a:pPr marL="342900" indent="-342900">
              <a:buAutoNum type="arabicPeriod"/>
            </a:pPr>
            <a:r>
              <a:rPr lang="pl-PL" dirty="0"/>
              <a:t>Uruchom &gt; Sprawdź &gt; Popraw &gt;Informacja &gt; Uruchom [</a:t>
            </a:r>
            <a:r>
              <a:rPr lang="pl-PL" dirty="0" err="1"/>
              <a:t>Continuos</a:t>
            </a:r>
            <a:r>
              <a:rPr lang="pl-PL" dirty="0"/>
              <a:t> Learning, Feedback]</a:t>
            </a:r>
          </a:p>
          <a:p>
            <a:pPr marL="342900" indent="-342900">
              <a:buAutoNum type="arabicPeriod"/>
            </a:pPr>
            <a:endParaRPr lang="pl-PL" dirty="0"/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00E94106-D8CB-4B85-9D6E-7DF76D42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118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C3CEB6-C726-4EC3-BFB3-D3FB6DFC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Konfiguracja Jenkins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A494DD6-4F03-4EEB-9581-9F571AC57F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D4F6F78-BFB9-4EC5-9F49-F782AE81A3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155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AE873C8-0EED-4D21-BCAD-82A2B12C40C3}"/>
              </a:ext>
            </a:extLst>
          </p:cNvPr>
          <p:cNvSpPr txBox="1"/>
          <p:nvPr/>
        </p:nvSpPr>
        <p:spPr>
          <a:xfrm>
            <a:off x="1118753" y="2305050"/>
            <a:ext cx="6358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Instalacja Jenkins</a:t>
            </a:r>
          </a:p>
          <a:p>
            <a:pPr marL="342900" indent="-342900">
              <a:buAutoNum type="arabicPeriod"/>
            </a:pPr>
            <a:r>
              <a:rPr lang="pl-PL" dirty="0"/>
              <a:t>Instalacja </a:t>
            </a:r>
            <a:r>
              <a:rPr lang="pl-PL" dirty="0" err="1"/>
              <a:t>pluginu</a:t>
            </a:r>
            <a:r>
              <a:rPr lang="pl-PL" dirty="0"/>
              <a:t> </a:t>
            </a:r>
            <a:r>
              <a:rPr lang="pl-PL" dirty="0" err="1"/>
              <a:t>msbuild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Instalacja nuget.exe</a:t>
            </a:r>
          </a:p>
          <a:p>
            <a:pPr marL="342900" indent="-342900">
              <a:buAutoNum type="arabicPeriod"/>
            </a:pPr>
            <a:r>
              <a:rPr lang="pl-PL" dirty="0"/>
              <a:t>Instalacja </a:t>
            </a:r>
            <a:r>
              <a:rPr lang="pl-PL" dirty="0" err="1"/>
              <a:t>nunit-console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Instalacja </a:t>
            </a:r>
            <a:r>
              <a:rPr lang="pl-PL" dirty="0" err="1"/>
              <a:t>pluginu</a:t>
            </a:r>
            <a:r>
              <a:rPr lang="pl-PL" dirty="0"/>
              <a:t> </a:t>
            </a:r>
            <a:r>
              <a:rPr lang="pl-PL" dirty="0" err="1"/>
              <a:t>Nunit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Konfiguracja ścieżki do </a:t>
            </a:r>
            <a:r>
              <a:rPr lang="pl-PL" dirty="0" err="1"/>
              <a:t>msbuild’a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5358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42CB8E-9AD8-EF7D-EED4-C1E91F07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Dodanie .net </a:t>
            </a:r>
            <a:r>
              <a:rPr lang="pl-PL" dirty="0" err="1"/>
              <a:t>framework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14C8DF9-5167-C70B-7845-9E2C42B3B3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C776B1B-201C-C299-7249-03D400AFB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156</a:t>
            </a:fld>
            <a:endParaRPr lang="pl-PL" noProof="0"/>
          </a:p>
        </p:txBody>
      </p:sp>
      <p:pic>
        <p:nvPicPr>
          <p:cNvPr id="6" name="Obraz 5" descr="Obraz zawierający tekst, oprogramowanie, zrzut ekranu, Ikona komputerowa&#10;&#10;Opis wygenerowany automatycznie">
            <a:extLst>
              <a:ext uri="{FF2B5EF4-FFF2-40B4-BE49-F238E27FC236}">
                <a16:creationId xmlns:a16="http://schemas.microsoft.com/office/drawing/2014/main" id="{E58E8A7C-A607-95FF-C06D-F244D6A7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24" y="1461597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528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8B6447-F583-85B8-90E2-D0DCC75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Dodanie nowego planu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156C6A0-42E4-9866-7889-D83D2C1CE9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89F397-B0B4-5A15-5691-258CF77455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157</a:t>
            </a:fld>
            <a:endParaRPr lang="pl-PL" noProof="0"/>
          </a:p>
        </p:txBody>
      </p:sp>
      <p:pic>
        <p:nvPicPr>
          <p:cNvPr id="8" name="Obraz 7" descr="Obraz zawierający zrzut ekranu, tekst&#10;&#10;Opis wygenerowany automatycznie">
            <a:extLst>
              <a:ext uri="{FF2B5EF4-FFF2-40B4-BE49-F238E27FC236}">
                <a16:creationId xmlns:a16="http://schemas.microsoft.com/office/drawing/2014/main" id="{52F9AAEC-EDED-BF4A-E4C9-6C4A51A65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8" y="1936408"/>
            <a:ext cx="7772400" cy="32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47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8B6447-F583-85B8-90E2-D0DCC75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Dodanie setup –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project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156C6A0-42E4-9866-7889-D83D2C1CE9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89F397-B0B4-5A15-5691-258CF77455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158</a:t>
            </a:fld>
            <a:endParaRPr lang="pl-PL" noProof="0"/>
          </a:p>
        </p:txBody>
      </p:sp>
      <p:pic>
        <p:nvPicPr>
          <p:cNvPr id="6" name="Obraz 5" descr="Obraz zawierający tekst, paragon&#10;&#10;Opis wygenerowany automatycznie">
            <a:extLst>
              <a:ext uri="{FF2B5EF4-FFF2-40B4-BE49-F238E27FC236}">
                <a16:creationId xmlns:a16="http://schemas.microsoft.com/office/drawing/2014/main" id="{6B6A9F7A-AAB0-E46F-088F-893F154C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55" y="1717962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05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8B6447-F583-85B8-90E2-D0DCC75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Dodanie stepu run </a:t>
            </a:r>
            <a:r>
              <a:rPr lang="pl-PL" dirty="0" err="1"/>
              <a:t>unittests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156C6A0-42E4-9866-7889-D83D2C1CE9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89F397-B0B4-5A15-5691-258CF77455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159</a:t>
            </a:fld>
            <a:endParaRPr lang="pl-PL" noProof="0"/>
          </a:p>
        </p:txBody>
      </p:sp>
      <p:pic>
        <p:nvPicPr>
          <p:cNvPr id="6" name="Obraz 5" descr="Obraz zawierający tekst, paragon, zrzut ekranu, numer&#10;&#10;Opis wygenerowany automatycznie">
            <a:extLst>
              <a:ext uri="{FF2B5EF4-FFF2-40B4-BE49-F238E27FC236}">
                <a16:creationId xmlns:a16="http://schemas.microsoft.com/office/drawing/2014/main" id="{28088573-90EE-E41F-E554-AAABB959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52" y="1718207"/>
            <a:ext cx="7772400" cy="48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6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uilt-in Exception Classes in C#">
            <a:extLst>
              <a:ext uri="{FF2B5EF4-FFF2-40B4-BE49-F238E27FC236}">
                <a16:creationId xmlns:a16="http://schemas.microsoft.com/office/drawing/2014/main" id="{1FD3517A-CC4F-4AFF-ADA8-852E82FC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40" y="916397"/>
            <a:ext cx="8415386" cy="49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229BC928-BC22-468B-8388-14EFC58503D5}"/>
              </a:ext>
            </a:extLst>
          </p:cNvPr>
          <p:cNvSpPr txBox="1"/>
          <p:nvPr/>
        </p:nvSpPr>
        <p:spPr>
          <a:xfrm>
            <a:off x="825909" y="186813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Rozgrzewka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B3ED680-7139-4BA8-81C7-9EE30A5F8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247435"/>
              </p:ext>
            </p:extLst>
          </p:nvPr>
        </p:nvGraphicFramePr>
        <p:xfrm>
          <a:off x="573548" y="744248"/>
          <a:ext cx="3850968" cy="117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6103F07F-53E5-4D52-BFE0-40537F44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9065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B3E2DD-98A3-D172-C12B-57076C3D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Uruchom testy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BCCA916-D954-BCF3-D977-FB8823C1C7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A12E0FE-F522-0B51-73D3-4CCF1EDA82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160</a:t>
            </a:fld>
            <a:endParaRPr lang="pl-PL" noProof="0"/>
          </a:p>
        </p:txBody>
      </p:sp>
      <p:pic>
        <p:nvPicPr>
          <p:cNvPr id="6" name="Obraz 5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7C64BEB4-FB67-AB8B-6B88-2CE4F297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800" y="1300095"/>
            <a:ext cx="3095745" cy="55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007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E79528A-9376-4C83-A1F3-2E2E760C36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B3F724E-BDAC-4CF5-9B1D-AF053531B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161</a:t>
            </a:fld>
            <a:endParaRPr lang="pl-PL" noProof="0"/>
          </a:p>
        </p:txBody>
      </p:sp>
      <p:pic>
        <p:nvPicPr>
          <p:cNvPr id="5122" name="Picture 2" descr="Selenium Grid Overview | LaptrinhX">
            <a:extLst>
              <a:ext uri="{FF2B5EF4-FFF2-40B4-BE49-F238E27FC236}">
                <a16:creationId xmlns:a16="http://schemas.microsoft.com/office/drawing/2014/main" id="{0201B73C-4D7B-44CE-8967-4A7948A4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138237"/>
            <a:ext cx="7620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9BA36EA-95DC-4563-9F99-3A1564FF7D64}"/>
              </a:ext>
            </a:extLst>
          </p:cNvPr>
          <p:cNvSpPr txBox="1"/>
          <p:nvPr/>
        </p:nvSpPr>
        <p:spPr>
          <a:xfrm>
            <a:off x="495300" y="438149"/>
            <a:ext cx="438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918059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667D15-B792-43C3-BA98-54F72DE5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22B047F-BE51-4A99-833E-707AE0FA0A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BC0CAB5-ADFF-4FEC-817A-A766B7A1D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162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2DB6333-A20A-4E1D-AB46-BDB51E25DEC2}"/>
              </a:ext>
            </a:extLst>
          </p:cNvPr>
          <p:cNvSpPr txBox="1"/>
          <p:nvPr/>
        </p:nvSpPr>
        <p:spPr>
          <a:xfrm>
            <a:off x="1021556" y="211085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https://selenium.dev/downloads/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5983EBA-96C0-4FCD-B235-06BF6F674BBC}"/>
              </a:ext>
            </a:extLst>
          </p:cNvPr>
          <p:cNvSpPr txBox="1"/>
          <p:nvPr/>
        </p:nvSpPr>
        <p:spPr>
          <a:xfrm>
            <a:off x="1021556" y="265378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4D555A"/>
                </a:solidFill>
                <a:effectLst/>
                <a:latin typeface="Encode Sans"/>
              </a:rPr>
              <a:t>Step 1: Start the Hub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4A9E5173-2AAE-4B20-BA18-661A9B41E409}"/>
              </a:ext>
            </a:extLst>
          </p:cNvPr>
          <p:cNvSpPr txBox="1"/>
          <p:nvPr/>
        </p:nvSpPr>
        <p:spPr>
          <a:xfrm>
            <a:off x="3259931" y="2619544"/>
            <a:ext cx="741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java -jar selenium-server-standalone.jar -role hub</a:t>
            </a:r>
            <a:endParaRPr lang="pl-PL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8888074-AD1C-41D7-9C05-CA16ED2431FC}"/>
              </a:ext>
            </a:extLst>
          </p:cNvPr>
          <p:cNvSpPr txBox="1"/>
          <p:nvPr/>
        </p:nvSpPr>
        <p:spPr>
          <a:xfrm>
            <a:off x="3498056" y="305735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u="none" strike="noStrike" dirty="0">
                <a:effectLst/>
                <a:latin typeface="Open Sans"/>
                <a:hlinkClick r:id="rId2"/>
              </a:rPr>
              <a:t>http://localhost:4444/grid/console</a:t>
            </a:r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4B7F43A7-73A1-44F4-9683-3301A86AE57B}"/>
              </a:ext>
            </a:extLst>
          </p:cNvPr>
          <p:cNvSpPr txBox="1"/>
          <p:nvPr/>
        </p:nvSpPr>
        <p:spPr>
          <a:xfrm>
            <a:off x="1021556" y="357569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4D555A"/>
                </a:solidFill>
                <a:effectLst/>
                <a:latin typeface="Encode Sans"/>
              </a:rPr>
              <a:t>Step 2: Start the Nodes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C29DF8DD-B675-4086-A2A4-C5543B65DD46}"/>
              </a:ext>
            </a:extLst>
          </p:cNvPr>
          <p:cNvSpPr txBox="1"/>
          <p:nvPr/>
        </p:nvSpPr>
        <p:spPr>
          <a:xfrm>
            <a:off x="3413689" y="3609930"/>
            <a:ext cx="97022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java -jar .\selenium-server-standalone-3.141.59-node.jar  -Dwebdriver.chrome.driver=chromedriver.exe  -role </a:t>
            </a:r>
            <a:r>
              <a:rPr lang="pl-PL" sz="1400" b="0" i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pl-PL" sz="1400" b="0" i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-hub http://192.168.0.73:4444/grid/register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8777025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34E92E-E5D9-466F-A5E0-C6F3E929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3698BED-6F1C-4538-B735-2C257658F3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4F87149-F97F-47C0-8869-64B366252D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163</a:t>
            </a:fld>
            <a:endParaRPr lang="pl-PL" noProof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CF039C2-0E6E-4C24-980D-1AE322DE15A6}"/>
              </a:ext>
            </a:extLst>
          </p:cNvPr>
          <p:cNvSpPr txBox="1"/>
          <p:nvPr/>
        </p:nvSpPr>
        <p:spPr>
          <a:xfrm>
            <a:off x="205180" y="1689869"/>
            <a:ext cx="127825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RemoteWebDriver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driver;</a:t>
            </a: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driver = </a:t>
            </a:r>
            <a:r>
              <a:rPr lang="pl-PL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RemoteWebDriver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Uri(</a:t>
            </a:r>
            <a:r>
              <a:rPr lang="en-US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"https://</a:t>
            </a:r>
            <a:r>
              <a:rPr lang="pl-PL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localhost:4444</a:t>
            </a:r>
            <a:r>
              <a:rPr lang="en-US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/wd/hub/"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Options.ToCapabilities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(600</a:t>
            </a:r>
            <a:r>
              <a:rPr lang="pl-PL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driver.Manage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Window.Maximize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"https://www.google.com/ncr"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query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By.Name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"q"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query.SendKeys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webdriver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query.Submit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"Video: 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+ VIDEO_URL +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driver.SessionId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6489183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0D9AC5-6855-44CA-BCBE-24B6A2BC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Grid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B8A5FF7-45D1-4662-A451-987A11005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376A8D0-685F-42E6-9642-AD6FBAA92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164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A1139F2-6FE9-4C0A-A52E-EC132B9304BB}"/>
              </a:ext>
            </a:extLst>
          </p:cNvPr>
          <p:cNvSpPr txBox="1"/>
          <p:nvPr/>
        </p:nvSpPr>
        <p:spPr>
          <a:xfrm>
            <a:off x="819150" y="1905313"/>
            <a:ext cx="101512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Options.PlatformName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Options.AddAdditionalCapability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"platform"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"WIN10"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Options.AddAdditionalCapability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"version"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"latest"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for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3837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CB5ABDF7-DECE-4A3D-B70B-27946A2469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23C7D2-EBE1-40B5-A7CE-9C5BBE234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165</a:t>
            </a:fld>
            <a:endParaRPr lang="pl-PL" noProof="0"/>
          </a:p>
        </p:txBody>
      </p:sp>
      <p:pic>
        <p:nvPicPr>
          <p:cNvPr id="7170" name="Picture 2" descr="Zalenium">
            <a:extLst>
              <a:ext uri="{FF2B5EF4-FFF2-40B4-BE49-F238E27FC236}">
                <a16:creationId xmlns:a16="http://schemas.microsoft.com/office/drawing/2014/main" id="{5F877AF2-6BC4-474C-8C91-F6AAE5CFD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698536"/>
            <a:ext cx="7086600" cy="30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6751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C534DD5-E9B7-40D4-BF29-7A9EFE5B8D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0BD0A34-F206-4EC4-8EE6-226878E2A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166</a:t>
            </a:fld>
            <a:endParaRPr lang="pl-PL" noProof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84BED80-0BAF-465B-B4AD-021FA4D0A7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" y="1462086"/>
            <a:ext cx="9382125" cy="469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268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0A87779-A766-4866-9EE4-DC1C6DEBB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C30CD3F-ABC3-4152-A55F-90E510174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167</a:t>
            </a:fld>
            <a:endParaRPr lang="pl-PL" noProof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1678A77-B046-4F56-8B4A-34BC78B55F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2" y="1429362"/>
            <a:ext cx="87249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672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8B6447-F583-85B8-90E2-D0DCC75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Dodanie setup –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project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156C6A0-42E4-9866-7889-D83D2C1CE9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89F397-B0B4-5A15-5691-258CF77455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168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9209330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AFCF8F-2DAD-5273-317C-D9368738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pl-PL" sz="3700" dirty="0"/>
              <a:t>Testowanie w  środowisku K8S</a:t>
            </a:r>
          </a:p>
        </p:txBody>
      </p:sp>
      <p:pic>
        <p:nvPicPr>
          <p:cNvPr id="1026" name="Picture 2" descr="upload.wikimedia.org/wikipedia/commons/3/39/Kubern...">
            <a:extLst>
              <a:ext uri="{FF2B5EF4-FFF2-40B4-BE49-F238E27FC236}">
                <a16:creationId xmlns:a16="http://schemas.microsoft.com/office/drawing/2014/main" id="{FB69E855-F6FB-CA8B-B578-040FF589D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r="-1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59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7FCA1C7C-D444-4272-BBCB-76364D716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18065768-7369-496F-AB09-A4BCF0A24EC9}"/>
              </a:ext>
            </a:extLst>
          </p:cNvPr>
          <p:cNvSpPr txBox="1"/>
          <p:nvPr/>
        </p:nvSpPr>
        <p:spPr>
          <a:xfrm>
            <a:off x="3227592" y="1247452"/>
            <a:ext cx="61205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 err="1">
                <a:solidFill>
                  <a:srgbClr val="0101FD"/>
                </a:solidFill>
                <a:effectLst/>
                <a:latin typeface="SFMono-Regular"/>
              </a:rPr>
              <a:t>object</a:t>
            </a:r>
            <a:r>
              <a:rPr lang="pl-PL" b="0" i="0" dirty="0">
                <a:solidFill>
                  <a:srgbClr val="171717"/>
                </a:solidFill>
                <a:effectLst/>
                <a:latin typeface="SFMono-Regular"/>
              </a:rPr>
              <a:t> o2 = </a:t>
            </a:r>
            <a:r>
              <a:rPr lang="pl-PL" b="0" i="0" dirty="0" err="1">
                <a:solidFill>
                  <a:srgbClr val="07704A"/>
                </a:solidFill>
                <a:effectLst/>
                <a:latin typeface="SFMono-Regular"/>
              </a:rPr>
              <a:t>null</a:t>
            </a:r>
            <a:r>
              <a:rPr lang="pl-PL" b="0" i="0" dirty="0">
                <a:solidFill>
                  <a:srgbClr val="171717"/>
                </a:solidFill>
                <a:effectLst/>
                <a:latin typeface="SFMono-Regular"/>
              </a:rPr>
              <a:t>; </a:t>
            </a:r>
          </a:p>
          <a:p>
            <a:r>
              <a:rPr lang="pl-PL" b="0" i="0" dirty="0" err="1">
                <a:solidFill>
                  <a:srgbClr val="0101FD"/>
                </a:solidFill>
                <a:effectLst/>
                <a:latin typeface="SFMono-Regular"/>
              </a:rPr>
              <a:t>try</a:t>
            </a:r>
            <a:r>
              <a:rPr lang="pl-PL" b="0" i="0" dirty="0">
                <a:solidFill>
                  <a:srgbClr val="171717"/>
                </a:solidFill>
                <a:effectLst/>
                <a:latin typeface="SFMono-Regular"/>
              </a:rPr>
              <a:t> { </a:t>
            </a:r>
          </a:p>
          <a:p>
            <a:r>
              <a:rPr lang="pl-PL" dirty="0">
                <a:solidFill>
                  <a:srgbClr val="171717"/>
                </a:solidFill>
                <a:latin typeface="SFMono-Regular"/>
              </a:rPr>
              <a:t>        </a:t>
            </a:r>
            <a:r>
              <a:rPr lang="pl-PL" b="0" i="0" dirty="0" err="1">
                <a:solidFill>
                  <a:srgbClr val="0101FD"/>
                </a:solidFill>
                <a:effectLst/>
                <a:latin typeface="SFMono-Regular"/>
              </a:rPr>
              <a:t>int</a:t>
            </a:r>
            <a:r>
              <a:rPr lang="pl-PL" b="0" i="0" dirty="0">
                <a:solidFill>
                  <a:srgbClr val="171717"/>
                </a:solidFill>
                <a:effectLst/>
                <a:latin typeface="SFMono-Regular"/>
              </a:rPr>
              <a:t> i2 = (</a:t>
            </a:r>
            <a:r>
              <a:rPr lang="pl-PL" b="0" i="0" dirty="0" err="1">
                <a:solidFill>
                  <a:srgbClr val="0101FD"/>
                </a:solidFill>
                <a:effectLst/>
                <a:latin typeface="SFMono-Regular"/>
              </a:rPr>
              <a:t>int</a:t>
            </a:r>
            <a:r>
              <a:rPr lang="pl-PL" b="0" i="0" dirty="0">
                <a:solidFill>
                  <a:srgbClr val="171717"/>
                </a:solidFill>
                <a:effectLst/>
                <a:latin typeface="SFMono-Regular"/>
              </a:rPr>
              <a:t>)o2; </a:t>
            </a:r>
            <a:r>
              <a:rPr lang="pl-PL" b="0" i="0" dirty="0">
                <a:solidFill>
                  <a:srgbClr val="008000"/>
                </a:solidFill>
                <a:effectLst/>
                <a:latin typeface="SFMono-Regular"/>
              </a:rPr>
              <a:t>// Error</a:t>
            </a:r>
            <a:r>
              <a:rPr lang="pl-PL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</a:p>
          <a:p>
            <a:r>
              <a:rPr lang="pl-PL" dirty="0">
                <a:solidFill>
                  <a:srgbClr val="171717"/>
                </a:solidFill>
                <a:latin typeface="SFMono-Regular"/>
              </a:rPr>
              <a:t>     </a:t>
            </a:r>
            <a:r>
              <a:rPr lang="pl-PL" b="0" i="0" dirty="0">
                <a:solidFill>
                  <a:srgbClr val="171717"/>
                </a:solidFill>
                <a:effectLst/>
                <a:latin typeface="SFMono-Regular"/>
              </a:rPr>
              <a:t>}</a:t>
            </a:r>
            <a:r>
              <a:rPr lang="pl-PL" b="0" i="0" dirty="0">
                <a:solidFill>
                  <a:srgbClr val="0101FD"/>
                </a:solidFill>
                <a:effectLst/>
                <a:latin typeface="SFMono-Regular"/>
              </a:rPr>
              <a:t> </a:t>
            </a:r>
          </a:p>
          <a:p>
            <a:r>
              <a:rPr lang="pl-PL" b="0" i="0" dirty="0" err="1">
                <a:solidFill>
                  <a:srgbClr val="0101FD"/>
                </a:solidFill>
                <a:effectLst/>
                <a:latin typeface="SFMono-Regular"/>
              </a:rPr>
              <a:t>catch</a:t>
            </a:r>
            <a:r>
              <a:rPr lang="pl-PL" b="0" i="0" dirty="0">
                <a:solidFill>
                  <a:srgbClr val="171717"/>
                </a:solidFill>
                <a:effectLst/>
                <a:latin typeface="SFMono-Regular"/>
              </a:rPr>
              <a:t> (</a:t>
            </a:r>
            <a:r>
              <a:rPr lang="pl-PL" b="0" i="0" dirty="0" err="1">
                <a:solidFill>
                  <a:srgbClr val="171717"/>
                </a:solidFill>
                <a:effectLst/>
                <a:latin typeface="SFMono-Regular"/>
              </a:rPr>
              <a:t>InvalidCastException</a:t>
            </a:r>
            <a:r>
              <a:rPr lang="pl-PL" b="0" i="0" dirty="0">
                <a:solidFill>
                  <a:srgbClr val="171717"/>
                </a:solidFill>
                <a:effectLst/>
                <a:latin typeface="SFMono-Regular"/>
              </a:rPr>
              <a:t> e) { }</a:t>
            </a:r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0DF7281-38F9-4CDD-B86A-953E47862F35}"/>
              </a:ext>
            </a:extLst>
          </p:cNvPr>
          <p:cNvSpPr txBox="1"/>
          <p:nvPr/>
        </p:nvSpPr>
        <p:spPr>
          <a:xfrm>
            <a:off x="3148934" y="3302224"/>
            <a:ext cx="86007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101FD"/>
                </a:solidFill>
                <a:effectLst/>
                <a:latin typeface="SFMono-Regular"/>
              </a:rPr>
              <a:t>catch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(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FMono-Regular"/>
              </a:rPr>
              <a:t>FileNotFoundException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e) { </a:t>
            </a:r>
            <a:endParaRPr lang="pl-PL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// 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SFMono-Regular"/>
              </a:rPr>
              <a:t>FileNotFoundExceptions</a:t>
            </a:r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 are handled here.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endParaRPr lang="pl-PL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} </a:t>
            </a:r>
            <a:r>
              <a:rPr lang="en-US" b="0" i="0" dirty="0">
                <a:solidFill>
                  <a:srgbClr val="0101FD"/>
                </a:solidFill>
                <a:effectLst/>
                <a:latin typeface="SFMono-Regular"/>
              </a:rPr>
              <a:t>catch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(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FMono-Regular"/>
              </a:rPr>
              <a:t>IOException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e) {     </a:t>
            </a:r>
            <a:endParaRPr lang="pl-PL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// Extract some information from this exception, and then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    </a:t>
            </a:r>
            <a:r>
              <a:rPr lang="en-US" b="0" i="0" dirty="0">
                <a:solidFill>
                  <a:srgbClr val="008000"/>
                </a:solidFill>
                <a:effectLst/>
                <a:latin typeface="SFMono-Regular"/>
              </a:rPr>
              <a:t>// throw it to the parent method.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    </a:t>
            </a:r>
            <a:endParaRPr lang="pl-PL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b="0" i="0" dirty="0">
                <a:solidFill>
                  <a:srgbClr val="0101FD"/>
                </a:solidFill>
                <a:effectLst/>
                <a:latin typeface="SFMono-Regular"/>
              </a:rPr>
              <a:t>if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(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FMono-Regular"/>
              </a:rPr>
              <a:t>e.Source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 != </a:t>
            </a:r>
            <a:r>
              <a:rPr lang="en-US" b="0" i="0" dirty="0">
                <a:solidFill>
                  <a:srgbClr val="07704A"/>
                </a:solidFill>
                <a:effectLst/>
                <a:latin typeface="SFMono-Regular"/>
              </a:rPr>
              <a:t>null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)         </a:t>
            </a:r>
            <a:endParaRPr lang="pl-PL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pl-PL" dirty="0">
                <a:solidFill>
                  <a:srgbClr val="171717"/>
                </a:solidFill>
                <a:latin typeface="SFMono-Regular"/>
              </a:rPr>
              <a:t>    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FMono-Regular"/>
              </a:rPr>
              <a:t>Console.WriteLine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A31515"/>
                </a:solidFill>
                <a:effectLst/>
                <a:latin typeface="SFMono-Regular"/>
              </a:rPr>
              <a:t>"</a:t>
            </a:r>
            <a:r>
              <a:rPr lang="en-US" b="0" i="0" dirty="0" err="1">
                <a:solidFill>
                  <a:srgbClr val="A31515"/>
                </a:solidFill>
                <a:effectLst/>
                <a:latin typeface="SFMono-Regular"/>
              </a:rPr>
              <a:t>IOException</a:t>
            </a:r>
            <a:r>
              <a:rPr lang="en-US" b="0" i="0" dirty="0">
                <a:solidFill>
                  <a:srgbClr val="A31515"/>
                </a:solidFill>
                <a:effectLst/>
                <a:latin typeface="SFMono-Regular"/>
              </a:rPr>
              <a:t> source: {0}"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,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FMono-Regular"/>
              </a:rPr>
              <a:t>e.Source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);     </a:t>
            </a:r>
            <a:r>
              <a:rPr lang="en-US" b="0" i="0" dirty="0">
                <a:solidFill>
                  <a:srgbClr val="0101FD"/>
                </a:solidFill>
                <a:effectLst/>
                <a:latin typeface="SFMono-Regular"/>
              </a:rPr>
              <a:t>throw</a:t>
            </a:r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; </a:t>
            </a:r>
            <a:endParaRPr lang="pl-PL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FMono-Regular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863624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4F283A8E-13AD-35DC-4DA4-FB780D11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5549" y="643468"/>
            <a:ext cx="615587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018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Kubernetes - 02 - the 3 practical ways to use k8s secret | Kai ｜ 凯">
            <a:extLst>
              <a:ext uri="{FF2B5EF4-FFF2-40B4-BE49-F238E27FC236}">
                <a16:creationId xmlns:a16="http://schemas.microsoft.com/office/drawing/2014/main" id="{85FCA276-4D89-B84D-D926-0956BBAB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8381" y="2106087"/>
            <a:ext cx="4742993" cy="247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org cube - Federation Space - Official Wiki">
            <a:extLst>
              <a:ext uri="{FF2B5EF4-FFF2-40B4-BE49-F238E27FC236}">
                <a16:creationId xmlns:a16="http://schemas.microsoft.com/office/drawing/2014/main" id="{DA5BAB30-E4B0-E5AD-FECA-07AE0E8A2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706" y="1678313"/>
            <a:ext cx="4728015" cy="36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44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ces alternatywny 8">
            <a:extLst>
              <a:ext uri="{FF2B5EF4-FFF2-40B4-BE49-F238E27FC236}">
                <a16:creationId xmlns:a16="http://schemas.microsoft.com/office/drawing/2014/main" id="{31AADCA3-9022-BCE0-CCB0-943F0C567827}"/>
              </a:ext>
            </a:extLst>
          </p:cNvPr>
          <p:cNvSpPr/>
          <p:nvPr/>
        </p:nvSpPr>
        <p:spPr>
          <a:xfrm>
            <a:off x="2318993" y="3240331"/>
            <a:ext cx="4666268" cy="143287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77023F-DD81-9BB4-CA93-EE6119A4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Zanim zaczniemy kilka podstaw </a:t>
            </a:r>
          </a:p>
        </p:txBody>
      </p:sp>
      <p:pic>
        <p:nvPicPr>
          <p:cNvPr id="2052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5371FE16-D04B-E52F-87DA-39D4925A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30" y="1916931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396F4D81-CD74-6D77-3A61-7C8779790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57" y="3567912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0BE4CD0-674B-0843-4E97-D32840875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41" y="3567913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BC29B87C-698D-37FA-84B7-CEE8F5F6D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025" y="3567913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CA5D2BE5-4C64-F0C3-30A2-8C1285ED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009" y="3567914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827EF7A5-F0A3-E1C9-9E80-866BE11DF39C}"/>
              </a:ext>
            </a:extLst>
          </p:cNvPr>
          <p:cNvSpPr txBox="1"/>
          <p:nvPr/>
        </p:nvSpPr>
        <p:spPr>
          <a:xfrm>
            <a:off x="5214280" y="2159539"/>
            <a:ext cx="1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Kontener </a:t>
            </a:r>
            <a:r>
              <a:rPr lang="pl-PL" dirty="0" err="1"/>
              <a:t>docker’a</a:t>
            </a:r>
            <a:endParaRPr lang="pl-PL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E57BCB5-CF0C-D7CD-F3D0-BCEAF2A02189}"/>
              </a:ext>
            </a:extLst>
          </p:cNvPr>
          <p:cNvSpPr txBox="1"/>
          <p:nvPr/>
        </p:nvSpPr>
        <p:spPr>
          <a:xfrm>
            <a:off x="7369612" y="3689750"/>
            <a:ext cx="80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Node</a:t>
            </a:r>
            <a:endParaRPr lang="pl-PL"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D0B4445-1957-9210-2D5A-E3F469A374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93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DBE77D-BDDB-05E1-3890-30801140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Zanim zaczniemy kilka podstaw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0BB5916D-E9C5-619A-0250-8379F18D6215}"/>
              </a:ext>
            </a:extLst>
          </p:cNvPr>
          <p:cNvSpPr/>
          <p:nvPr/>
        </p:nvSpPr>
        <p:spPr>
          <a:xfrm>
            <a:off x="838200" y="2391919"/>
            <a:ext cx="4666268" cy="143287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AA82E1E5-D8B3-DDDD-B0A9-9873879B2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64" y="2719500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BD9C74CA-CF68-DFA0-C662-C941A90D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48" y="2719501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0A20A0E0-BF6B-0FA5-AC3A-73D660D7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32" y="2719501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4015A1D3-2E9D-9458-CDFE-2DF9E47AC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16" y="2719502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ces alternatywny 8">
            <a:extLst>
              <a:ext uri="{FF2B5EF4-FFF2-40B4-BE49-F238E27FC236}">
                <a16:creationId xmlns:a16="http://schemas.microsoft.com/office/drawing/2014/main" id="{08422D93-4B1F-B5A1-CA50-21A46F545A7F}"/>
              </a:ext>
            </a:extLst>
          </p:cNvPr>
          <p:cNvSpPr/>
          <p:nvPr/>
        </p:nvSpPr>
        <p:spPr>
          <a:xfrm>
            <a:off x="838200" y="4024327"/>
            <a:ext cx="4666268" cy="143287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9FB93A5-0105-2DDC-90A8-057566EDC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64" y="4351908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DDFFFFDB-7C4C-2E97-F8CD-FE87246E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48" y="4351909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87B8DB89-7EB7-3504-6ACB-1BBAD780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32" y="4351909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699CA17E-9FD9-85E2-008E-8215D634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16" y="4351910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1704E8C4-9B8A-CB6E-AFF0-7133C66FB1A9}"/>
              </a:ext>
            </a:extLst>
          </p:cNvPr>
          <p:cNvSpPr txBox="1"/>
          <p:nvPr/>
        </p:nvSpPr>
        <p:spPr>
          <a:xfrm>
            <a:off x="4373881" y="2415446"/>
            <a:ext cx="114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Node</a:t>
            </a:r>
            <a:r>
              <a:rPr lang="pl-PL" dirty="0"/>
              <a:t> 1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FD2C901E-1A20-10A3-5B4A-6FE151B71202}"/>
              </a:ext>
            </a:extLst>
          </p:cNvPr>
          <p:cNvSpPr txBox="1"/>
          <p:nvPr/>
        </p:nvSpPr>
        <p:spPr>
          <a:xfrm>
            <a:off x="4373881" y="4003452"/>
            <a:ext cx="113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Node</a:t>
            </a:r>
            <a:r>
              <a:rPr lang="pl-PL" dirty="0"/>
              <a:t> 2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225BBE20-F068-A38B-A2BE-24AD899D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03" y="2968093"/>
            <a:ext cx="4316691" cy="1923931"/>
          </a:xfrm>
          <a:prstGeom prst="rect">
            <a:avLst/>
          </a:prstGeom>
        </p:spPr>
      </p:pic>
      <p:cxnSp>
        <p:nvCxnSpPr>
          <p:cNvPr id="28" name="Łącznik łamany 27">
            <a:extLst>
              <a:ext uri="{FF2B5EF4-FFF2-40B4-BE49-F238E27FC236}">
                <a16:creationId xmlns:a16="http://schemas.microsoft.com/office/drawing/2014/main" id="{29A7D74B-9775-5E94-0DCA-B9ABF9AB7C25}"/>
              </a:ext>
            </a:extLst>
          </p:cNvPr>
          <p:cNvCxnSpPr>
            <a:stCxn id="26" idx="1"/>
            <a:endCxn id="4" idx="3"/>
          </p:cNvCxnSpPr>
          <p:nvPr/>
        </p:nvCxnSpPr>
        <p:spPr>
          <a:xfrm rot="10800000">
            <a:off x="5504469" y="3108357"/>
            <a:ext cx="1377335" cy="8217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łamany 29">
            <a:extLst>
              <a:ext uri="{FF2B5EF4-FFF2-40B4-BE49-F238E27FC236}">
                <a16:creationId xmlns:a16="http://schemas.microsoft.com/office/drawing/2014/main" id="{C46FBEC6-CBF1-3C73-8E9A-6E4B8FF283AE}"/>
              </a:ext>
            </a:extLst>
          </p:cNvPr>
          <p:cNvCxnSpPr>
            <a:stCxn id="26" idx="1"/>
            <a:endCxn id="9" idx="3"/>
          </p:cNvCxnSpPr>
          <p:nvPr/>
        </p:nvCxnSpPr>
        <p:spPr>
          <a:xfrm rot="10800000" flipV="1">
            <a:off x="5504469" y="3930058"/>
            <a:ext cx="1377335" cy="810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34565A51-E23F-C47A-DF5C-0D2901CAC0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9619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E12454-7134-4719-836A-6C65022A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Zanim zaczniemy kilka podstaw</a:t>
            </a:r>
          </a:p>
        </p:txBody>
      </p:sp>
      <p:pic>
        <p:nvPicPr>
          <p:cNvPr id="4098" name="Picture 2" descr="Deploy Your Application on Kubernetes - Using .NET Core, Docker, and  Kubernetes Succinctly Ebook">
            <a:extLst>
              <a:ext uri="{FF2B5EF4-FFF2-40B4-BE49-F238E27FC236}">
                <a16:creationId xmlns:a16="http://schemas.microsoft.com/office/drawing/2014/main" id="{7E36B62C-ABB9-EFEB-CDB6-BB646B53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31" y="1690688"/>
            <a:ext cx="7540265" cy="479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6E94C0A-3334-A59F-C627-BFE55029C3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509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38F9EE-7051-6089-5669-5098CC86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 czego służy K8S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B0BD1DD-2E80-5DB7-A332-83B04B1C84AA}"/>
              </a:ext>
            </a:extLst>
          </p:cNvPr>
          <p:cNvSpPr txBox="1"/>
          <p:nvPr/>
        </p:nvSpPr>
        <p:spPr>
          <a:xfrm>
            <a:off x="1432874" y="2397948"/>
            <a:ext cx="853125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0" i="0" dirty="0">
                <a:solidFill>
                  <a:srgbClr val="202124"/>
                </a:solidFill>
                <a:effectLst/>
                <a:latin typeface="Google Sans"/>
              </a:rPr>
              <a:t>… </a:t>
            </a:r>
            <a:r>
              <a:rPr lang="pl-PL" sz="3200" b="0" i="0" dirty="0" err="1">
                <a:solidFill>
                  <a:srgbClr val="202124"/>
                </a:solidFill>
                <a:effectLst/>
                <a:latin typeface="Google Sans"/>
              </a:rPr>
              <a:t>Kubernetes</a:t>
            </a:r>
            <a:r>
              <a:rPr lang="pl-PL" sz="3200" b="0" i="0" dirty="0">
                <a:solidFill>
                  <a:srgbClr val="202124"/>
                </a:solidFill>
                <a:effectLst/>
                <a:latin typeface="Google Sans"/>
              </a:rPr>
              <a:t> to </a:t>
            </a:r>
            <a:r>
              <a:rPr lang="pl-PL" sz="3200" b="0" i="0" dirty="0">
                <a:solidFill>
                  <a:srgbClr val="040C28"/>
                </a:solidFill>
                <a:effectLst/>
                <a:latin typeface="Google Sans"/>
              </a:rPr>
              <a:t>platforma open </a:t>
            </a:r>
            <a:r>
              <a:rPr lang="pl-PL" sz="3200" b="0" i="0" dirty="0" err="1">
                <a:solidFill>
                  <a:srgbClr val="040C28"/>
                </a:solidFill>
                <a:effectLst/>
                <a:latin typeface="Google Sans"/>
              </a:rPr>
              <a:t>source</a:t>
            </a:r>
            <a:r>
              <a:rPr lang="pl-PL" sz="3200" b="0" i="0" dirty="0">
                <a:solidFill>
                  <a:srgbClr val="040C28"/>
                </a:solidFill>
                <a:effectLst/>
                <a:latin typeface="Google Sans"/>
              </a:rPr>
              <a:t> do zarządzania klasterami skonteneryzowanych aplikacji i usług</a:t>
            </a:r>
            <a:r>
              <a:rPr lang="pl-PL" sz="3200" b="0" i="0" dirty="0">
                <a:solidFill>
                  <a:srgbClr val="202124"/>
                </a:solidFill>
                <a:effectLst/>
                <a:latin typeface="Google Sans"/>
              </a:rPr>
              <a:t>, którą często określa się mianem „systemu operacyjnego dla chmury” …</a:t>
            </a:r>
            <a:endParaRPr lang="pl-PL" sz="3200"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C1EF6A05-EF2B-30FE-7D5C-B212CE2465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272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5FB1A-595B-2688-5E91-F1A67D556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pl-PL"/>
              <a:t>Kilka pojęć </a:t>
            </a:r>
            <a:endParaRPr lang="pl-PL" dirty="0"/>
          </a:p>
        </p:txBody>
      </p:sp>
      <p:pic>
        <p:nvPicPr>
          <p:cNvPr id="5" name="Picture 4" descr="Stalowa maszyna">
            <a:extLst>
              <a:ext uri="{FF2B5EF4-FFF2-40B4-BE49-F238E27FC236}">
                <a16:creationId xmlns:a16="http://schemas.microsoft.com/office/drawing/2014/main" id="{80AA2FF4-15C3-202B-CA68-6B8FBF1A9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1" r="19464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67D031-83A0-AE85-700A-9AB1C25CD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33297"/>
            <a:ext cx="5257798" cy="2352274"/>
          </a:xfrm>
        </p:spPr>
        <p:txBody>
          <a:bodyPr>
            <a:normAutofit/>
          </a:bodyPr>
          <a:lstStyle/>
          <a:p>
            <a:r>
              <a:rPr lang="pl-PL" sz="4000" dirty="0"/>
              <a:t>Orkiestracja </a:t>
            </a:r>
          </a:p>
          <a:p>
            <a:r>
              <a:rPr lang="pl-PL" sz="4000" dirty="0"/>
              <a:t>Maszyna stanowa</a:t>
            </a:r>
          </a:p>
          <a:p>
            <a:r>
              <a:rPr lang="pl-PL" sz="4000" dirty="0"/>
              <a:t>Infrastruktura jako kod</a:t>
            </a:r>
          </a:p>
        </p:txBody>
      </p:sp>
      <p:pic>
        <p:nvPicPr>
          <p:cNvPr id="4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D19A0EA7-BC51-A4E8-461B-A8C3ED16CB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1968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8AEAF6-005B-D946-0916-6A2BB13A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Orkiestracja</a:t>
            </a:r>
          </a:p>
        </p:txBody>
      </p:sp>
      <p:pic>
        <p:nvPicPr>
          <p:cNvPr id="1026" name="Picture 2" descr="Orkiestra symfoniczna Filharmonii Warmińsko-Mazurskiej - Arena Festival  film &amp; music">
            <a:extLst>
              <a:ext uri="{FF2B5EF4-FFF2-40B4-BE49-F238E27FC236}">
                <a16:creationId xmlns:a16="http://schemas.microsoft.com/office/drawing/2014/main" id="{6DF43100-0518-FD27-BE59-D3615EB8A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087" y="705582"/>
            <a:ext cx="10945825" cy="39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206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263423-79D5-6420-63FD-BF25A34B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Maszyna</a:t>
            </a:r>
            <a:r>
              <a:rPr lang="en-US" sz="5200" dirty="0"/>
              <a:t> </a:t>
            </a:r>
            <a:r>
              <a:rPr lang="en-US" sz="5200" dirty="0" err="1"/>
              <a:t>stanowa</a:t>
            </a:r>
            <a:endParaRPr lang="en-US" sz="5200" dirty="0"/>
          </a:p>
        </p:txBody>
      </p:sp>
      <p:pic>
        <p:nvPicPr>
          <p:cNvPr id="6" name="Multimedia online 5" descr="Atlas | Partners in Parkour">
            <a:hlinkClick r:id="" action="ppaction://media"/>
            <a:extLst>
              <a:ext uri="{FF2B5EF4-FFF2-40B4-BE49-F238E27FC236}">
                <a16:creationId xmlns:a16="http://schemas.microsoft.com/office/drawing/2014/main" id="{6085105E-0A62-115C-6BF3-7F547D6704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1234" y="2984369"/>
            <a:ext cx="5828261" cy="3292967"/>
          </a:xfrm>
          <a:prstGeom prst="rect">
            <a:avLst/>
          </a:prstGeom>
        </p:spPr>
      </p:pic>
      <p:pic>
        <p:nvPicPr>
          <p:cNvPr id="6146" name="Picture 2" descr="Najbardziej zaawansowane roboty na świecie - Boston Dynamics - Atlas">
            <a:extLst>
              <a:ext uri="{FF2B5EF4-FFF2-40B4-BE49-F238E27FC236}">
                <a16:creationId xmlns:a16="http://schemas.microsoft.com/office/drawing/2014/main" id="{22ED725C-EBEC-F46E-EF93-6353DE7E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173788"/>
            <a:ext cx="5828261" cy="291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7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1299-F516-64A4-51A9-E55DB974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Infrastruktura jako kod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F8BEBB2-3168-D0C9-5C73-9DA9E2865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10" y="1666875"/>
            <a:ext cx="8890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85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2DE74CF7-1729-4FDD-923D-03CEE960C2C9}"/>
              </a:ext>
            </a:extLst>
          </p:cNvPr>
          <p:cNvSpPr txBox="1"/>
          <p:nvPr/>
        </p:nvSpPr>
        <p:spPr>
          <a:xfrm>
            <a:off x="963561" y="432619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Rozgrzewka</a:t>
            </a:r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7FCA1C7C-D444-4272-BBCB-76364D716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9374224-41A2-4475-9BEB-4FA2A8D240AD}"/>
              </a:ext>
            </a:extLst>
          </p:cNvPr>
          <p:cNvSpPr txBox="1"/>
          <p:nvPr/>
        </p:nvSpPr>
        <p:spPr>
          <a:xfrm>
            <a:off x="1427148" y="801951"/>
            <a:ext cx="1181304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EHClass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ReadFile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To run this code, substitute a valid path from your local machine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path = 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@"c:\users\public\test.txt"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System.IO.StreamReader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file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System.IO.StreamReader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(path);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file.ReadBlock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(buffer, index,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System.IO.IOException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"Error </a:t>
            </a:r>
            <a:r>
              <a:rPr lang="pl-P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reading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 from {0}. Message = {1}"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e.Message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(file !=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file.Close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// Do </a:t>
            </a:r>
            <a:r>
              <a:rPr lang="pl-PL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something</a:t>
            </a:r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 with </a:t>
            </a:r>
            <a:r>
              <a:rPr lang="pl-PL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buffer</a:t>
            </a:r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...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129807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a 12">
            <a:extLst>
              <a:ext uri="{FF2B5EF4-FFF2-40B4-BE49-F238E27FC236}">
                <a16:creationId xmlns:a16="http://schemas.microsoft.com/office/drawing/2014/main" id="{CF7C7A6D-E648-DD82-8036-CE6942482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292" y="1591223"/>
            <a:ext cx="9970167" cy="3675554"/>
          </a:xfrm>
          <a:prstGeom prst="rect">
            <a:avLst/>
          </a:prstGeom>
        </p:spPr>
      </p:pic>
      <p:pic>
        <p:nvPicPr>
          <p:cNvPr id="2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CA5E7362-9C7B-BB95-19EB-7B984BE381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947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2540B-1D2C-8904-6D03-D722CC63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pl-PL" sz="4000"/>
              <a:t>Wyzwania związane z K8S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3DA847-2B2D-489D-6A1B-8C1DB635A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Stabilność </a:t>
            </a:r>
          </a:p>
          <a:p>
            <a:pPr marL="0" indent="0">
              <a:buNone/>
            </a:pPr>
            <a:r>
              <a:rPr lang="pl-PL" sz="2000" dirty="0"/>
              <a:t>Balans</a:t>
            </a:r>
          </a:p>
          <a:p>
            <a:pPr marL="0" indent="0">
              <a:buNone/>
            </a:pPr>
            <a:r>
              <a:rPr lang="pl-PL" sz="2000" dirty="0"/>
              <a:t>Niezawodność</a:t>
            </a:r>
          </a:p>
          <a:p>
            <a:pPr marL="0" indent="0">
              <a:buNone/>
            </a:pPr>
            <a:r>
              <a:rPr lang="pl-PL" sz="2000" dirty="0"/>
              <a:t>Obserwowalność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r>
              <a:rPr lang="pl-PL" sz="2000" dirty="0"/>
              <a:t> </a:t>
            </a:r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5" name="Picture 4" descr="Balansowanie kamieni na drewnie">
            <a:extLst>
              <a:ext uri="{FF2B5EF4-FFF2-40B4-BE49-F238E27FC236}">
                <a16:creationId xmlns:a16="http://schemas.microsoft.com/office/drawing/2014/main" id="{9C916A8C-7220-4348-E788-263A37538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3" r="9223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pic>
        <p:nvPicPr>
          <p:cNvPr id="4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5DC1212-87B0-498C-B82C-8B61FE97D0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9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CC8FB8-64FD-C2D5-1B73-C149E04F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Chaos Engineering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765C6FF-002C-1DFF-E91A-F1848FBA5669}"/>
              </a:ext>
            </a:extLst>
          </p:cNvPr>
          <p:cNvSpPr txBox="1"/>
          <p:nvPr/>
        </p:nvSpPr>
        <p:spPr>
          <a:xfrm>
            <a:off x="2026762" y="2494729"/>
            <a:ext cx="7812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1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Inżynieria Chaosu to zestaw praktyk, które polegają na wykonywaniu kontrolowanych eksperymentów na systemie w celu zidentyfikowania, analizy i usunięcia jego słabych punktów, tak aby później mógł on utrzymać pełną stabilność na produkcji pomimo pojawiających się problemów.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F763117-E459-549C-1135-06ACFFA231E1}"/>
              </a:ext>
            </a:extLst>
          </p:cNvPr>
          <p:cNvSpPr txBox="1"/>
          <p:nvPr/>
        </p:nvSpPr>
        <p:spPr>
          <a:xfrm>
            <a:off x="7934227" y="5348866"/>
            <a:ext cx="3419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principlesofchaos.org</a:t>
            </a:r>
            <a:r>
              <a:rPr lang="pl-PL" dirty="0"/>
              <a:t>/</a:t>
            </a:r>
            <a:r>
              <a:rPr lang="pl-PL" dirty="0" err="1"/>
              <a:t>pl</a:t>
            </a:r>
            <a:r>
              <a:rPr lang="pl-PL" dirty="0"/>
              <a:t>/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767927BC-49A0-014D-4059-1BE14F46EA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72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C3F62B8-6F33-576A-7D1B-93FE89C8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47650"/>
            <a:ext cx="6031407" cy="35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1F0DA92-C52F-77B2-A59F-BCDFB7BE52E6}"/>
              </a:ext>
            </a:extLst>
          </p:cNvPr>
          <p:cNvSpPr txBox="1"/>
          <p:nvPr/>
        </p:nvSpPr>
        <p:spPr>
          <a:xfrm>
            <a:off x="2934093" y="481154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757575"/>
                </a:solidFill>
                <a:effectLst/>
                <a:latin typeface="sohne"/>
              </a:rPr>
              <a:t>Chaos Engineering — </a:t>
            </a:r>
            <a:r>
              <a:rPr lang="pl-PL" b="0" i="0" dirty="0" err="1">
                <a:solidFill>
                  <a:srgbClr val="757575"/>
                </a:solidFill>
                <a:effectLst/>
                <a:latin typeface="sohne"/>
              </a:rPr>
              <a:t>Failures</a:t>
            </a:r>
            <a:r>
              <a:rPr lang="pl-PL" b="0" i="0" dirty="0">
                <a:solidFill>
                  <a:srgbClr val="757575"/>
                </a:solidFill>
                <a:effectLst/>
                <a:latin typeface="sohne"/>
              </a:rPr>
              <a:t> </a:t>
            </a:r>
            <a:r>
              <a:rPr lang="pl-PL" b="0" i="0" dirty="0" err="1">
                <a:solidFill>
                  <a:srgbClr val="757575"/>
                </a:solidFill>
                <a:effectLst/>
                <a:latin typeface="sohne"/>
              </a:rPr>
              <a:t>Becomes</a:t>
            </a:r>
            <a:r>
              <a:rPr lang="pl-PL" b="0" i="0" dirty="0">
                <a:solidFill>
                  <a:srgbClr val="757575"/>
                </a:solidFill>
                <a:effectLst/>
                <a:latin typeface="sohne"/>
              </a:rPr>
              <a:t> </a:t>
            </a:r>
            <a:r>
              <a:rPr lang="pl-PL" b="0" i="0" dirty="0" err="1">
                <a:solidFill>
                  <a:srgbClr val="757575"/>
                </a:solidFill>
                <a:effectLst/>
                <a:latin typeface="sohne"/>
              </a:rPr>
              <a:t>Reliability</a:t>
            </a:r>
            <a:endParaRPr lang="pl-PL" dirty="0"/>
          </a:p>
        </p:txBody>
      </p:sp>
      <p:pic>
        <p:nvPicPr>
          <p:cNvPr id="2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6319042-D92F-9F63-5CED-1599D509F8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8430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71D8AF-D24F-F287-51EF-89A4A470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 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A52736CC-C465-3F79-A72C-09380520D7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57459" y="914400"/>
          <a:ext cx="8752002" cy="3490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A7626E4A-ABBA-D3D4-9093-AFC73F11378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25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9EC465-13F3-38D1-521F-15B8804B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pl-PL" sz="4800"/>
              <a:t>Pytanie</a:t>
            </a:r>
          </a:p>
        </p:txBody>
      </p:sp>
      <p:pic>
        <p:nvPicPr>
          <p:cNvPr id="5" name="Grafika 4" descr="Żarówka i koło zębate z wypełnieniem pełnym">
            <a:extLst>
              <a:ext uri="{FF2B5EF4-FFF2-40B4-BE49-F238E27FC236}">
                <a16:creationId xmlns:a16="http://schemas.microsoft.com/office/drawing/2014/main" id="{CDDFE1B1-3AF4-CE6A-1FE1-D8CCD9B5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110" y="1186882"/>
            <a:ext cx="4235516" cy="4235516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020762-BF62-3989-7144-6C3DCF7EF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262" y="2620641"/>
            <a:ext cx="5837750" cy="30237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 dirty="0"/>
              <a:t>Czy moja aplikacja jest wstanie działać przy wyłączenie dwóch </a:t>
            </a:r>
            <a:r>
              <a:rPr lang="pl-PL" sz="2000" dirty="0" err="1"/>
              <a:t>pod’ów</a:t>
            </a:r>
            <a:r>
              <a:rPr lang="pl-PL" sz="2000" dirty="0"/>
              <a:t> gdzie na jednym mam </a:t>
            </a:r>
            <a:r>
              <a:rPr lang="pl-PL" sz="2000" dirty="0" err="1"/>
              <a:t>nodejs</a:t>
            </a:r>
            <a:r>
              <a:rPr lang="pl-PL" sz="2000" dirty="0"/>
              <a:t> a na drugim partycje z danymi ? </a:t>
            </a:r>
          </a:p>
        </p:txBody>
      </p:sp>
    </p:spTree>
    <p:extLst>
      <p:ext uri="{BB962C8B-B14F-4D97-AF65-F5344CB8AC3E}">
        <p14:creationId xmlns:p14="http://schemas.microsoft.com/office/powerpoint/2010/main" val="41877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4F0F40-503F-3391-991D-86F289B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Hipoteza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C43121-7728-7EA5-6F6E-731EA604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6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Jeżeli pozostałe elementy istnieją to aplikacja powinna nadal działać wydajnie  </a:t>
            </a:r>
            <a:r>
              <a:rPr lang="pl-PL" dirty="0">
                <a:sym typeface="Wingdings" pitchFamily="2" charset="2"/>
              </a:rPr>
              <a:t> </a:t>
            </a:r>
            <a:r>
              <a:rPr lang="pl-PL" dirty="0"/>
              <a:t> 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DB398A09-140D-6D57-00C3-932A3E1F54CB}"/>
              </a:ext>
            </a:extLst>
          </p:cNvPr>
          <p:cNvSpPr/>
          <p:nvPr/>
        </p:nvSpPr>
        <p:spPr>
          <a:xfrm>
            <a:off x="1498862" y="4475375"/>
            <a:ext cx="3026004" cy="123491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Konfirmacja</a:t>
            </a:r>
          </a:p>
        </p:txBody>
      </p:sp>
      <p:sp>
        <p:nvSpPr>
          <p:cNvPr id="5" name="Proces alternatywny 4">
            <a:extLst>
              <a:ext uri="{FF2B5EF4-FFF2-40B4-BE49-F238E27FC236}">
                <a16:creationId xmlns:a16="http://schemas.microsoft.com/office/drawing/2014/main" id="{E78455B9-E62B-D6FE-701A-7C8CFF8A5239}"/>
              </a:ext>
            </a:extLst>
          </p:cNvPr>
          <p:cNvSpPr/>
          <p:nvPr/>
        </p:nvSpPr>
        <p:spPr>
          <a:xfrm>
            <a:off x="6474646" y="4475375"/>
            <a:ext cx="3026004" cy="123491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Falsyfikacja</a:t>
            </a:r>
          </a:p>
        </p:txBody>
      </p:sp>
      <p:sp>
        <p:nvSpPr>
          <p:cNvPr id="7" name="Proces alternatywny 6">
            <a:extLst>
              <a:ext uri="{FF2B5EF4-FFF2-40B4-BE49-F238E27FC236}">
                <a16:creationId xmlns:a16="http://schemas.microsoft.com/office/drawing/2014/main" id="{49C06FF7-8CA8-F336-C42E-76A4DBCFDB6C}"/>
              </a:ext>
            </a:extLst>
          </p:cNvPr>
          <p:cNvSpPr/>
          <p:nvPr/>
        </p:nvSpPr>
        <p:spPr>
          <a:xfrm>
            <a:off x="4083378" y="2725556"/>
            <a:ext cx="3026004" cy="123491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Testowanie</a:t>
            </a:r>
          </a:p>
        </p:txBody>
      </p:sp>
      <p:sp>
        <p:nvSpPr>
          <p:cNvPr id="8" name="Strzałka w prawo 7">
            <a:extLst>
              <a:ext uri="{FF2B5EF4-FFF2-40B4-BE49-F238E27FC236}">
                <a16:creationId xmlns:a16="http://schemas.microsoft.com/office/drawing/2014/main" id="{997A280A-F2AF-9E4F-C675-410FB64CBB10}"/>
              </a:ext>
            </a:extLst>
          </p:cNvPr>
          <p:cNvSpPr/>
          <p:nvPr/>
        </p:nvSpPr>
        <p:spPr>
          <a:xfrm rot="8707548">
            <a:off x="2526385" y="3525627"/>
            <a:ext cx="1348033" cy="53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 w prawo 8">
            <a:extLst>
              <a:ext uri="{FF2B5EF4-FFF2-40B4-BE49-F238E27FC236}">
                <a16:creationId xmlns:a16="http://schemas.microsoft.com/office/drawing/2014/main" id="{7DFDD54E-2EAE-0D70-7039-342D577759C1}"/>
              </a:ext>
            </a:extLst>
          </p:cNvPr>
          <p:cNvSpPr/>
          <p:nvPr/>
        </p:nvSpPr>
        <p:spPr>
          <a:xfrm rot="2167344">
            <a:off x="7313632" y="3525626"/>
            <a:ext cx="1348033" cy="53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933B366A-869C-3105-6710-64AE76253A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1318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8ACD95-21EE-F253-6749-B3FB2431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6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pl-PL" sz="5600"/>
              <a:t>Eksperyment</a:t>
            </a:r>
          </a:p>
        </p:txBody>
      </p:sp>
      <p:pic>
        <p:nvPicPr>
          <p:cNvPr id="5" name="Symbol zastępczy zawartości 4" descr="Kolba z wypełnieniem pełnym">
            <a:extLst>
              <a:ext uri="{FF2B5EF4-FFF2-40B4-BE49-F238E27FC236}">
                <a16:creationId xmlns:a16="http://schemas.microsoft.com/office/drawing/2014/main" id="{E3C825F7-FD43-130D-C8B9-561FE994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211" y="165871"/>
            <a:ext cx="2353922" cy="2353922"/>
          </a:xfrm>
          <a:prstGeom prst="rect">
            <a:avLst/>
          </a:prstGeom>
        </p:spPr>
      </p:pic>
      <p:pic>
        <p:nvPicPr>
          <p:cNvPr id="7" name="Grafika 6" descr="Naukowc mężczyzna z wypełnieniem pełnym">
            <a:extLst>
              <a:ext uri="{FF2B5EF4-FFF2-40B4-BE49-F238E27FC236}">
                <a16:creationId xmlns:a16="http://schemas.microsoft.com/office/drawing/2014/main" id="{F6E75EC1-65B8-B993-3259-69B6DDA48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154" y="3684772"/>
            <a:ext cx="2752751" cy="27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15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2F5F60-AE78-E4BD-DF74-C0B848C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</a:t>
            </a:r>
          </a:p>
        </p:txBody>
      </p:sp>
      <p:pic>
        <p:nvPicPr>
          <p:cNvPr id="7170" name="Picture 2" descr="Netflix Polska — oglądaj seriale i programy online, oglądaj filmy online">
            <a:extLst>
              <a:ext uri="{FF2B5EF4-FFF2-40B4-BE49-F238E27FC236}">
                <a16:creationId xmlns:a16="http://schemas.microsoft.com/office/drawing/2014/main" id="{CC1DEEC3-D955-8F18-A777-EAD05773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11" y="2369418"/>
            <a:ext cx="44069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pload.wikimedia.org/wikipedia/commons/thumb/3/39/...">
            <a:extLst>
              <a:ext uri="{FF2B5EF4-FFF2-40B4-BE49-F238E27FC236}">
                <a16:creationId xmlns:a16="http://schemas.microsoft.com/office/drawing/2014/main" id="{EBF29252-E677-FC57-0FBF-8325B1C89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889" y="1955669"/>
            <a:ext cx="2336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80B2DC03-E9C2-2DB5-2869-955CFFBBC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01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EB9C07-014B-649C-D001-1EEB688C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29D699-DEA2-196C-5E31-D33398D0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6" y="2901841"/>
            <a:ext cx="5550424" cy="314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94D5311-7B5D-94B0-DAC2-808A50D225B0}"/>
              </a:ext>
            </a:extLst>
          </p:cNvPr>
          <p:cNvSpPr txBox="1"/>
          <p:nvPr/>
        </p:nvSpPr>
        <p:spPr>
          <a:xfrm>
            <a:off x="545576" y="1926932"/>
            <a:ext cx="781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KubeInvaders</a:t>
            </a:r>
            <a:r>
              <a:rPr lang="pl-PL" b="1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 - </a:t>
            </a:r>
            <a:r>
              <a:rPr lang="pl-PL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Gamified</a:t>
            </a:r>
            <a:r>
              <a:rPr lang="pl-PL" b="1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 Chaos Engineering </a:t>
            </a:r>
            <a:r>
              <a:rPr lang="pl-PL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Tool</a:t>
            </a:r>
            <a:r>
              <a:rPr lang="pl-PL" b="1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 for </a:t>
            </a:r>
            <a:r>
              <a:rPr lang="pl-PL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Kubernetes</a:t>
            </a:r>
            <a:endParaRPr lang="pl-PL" b="1" i="0" dirty="0">
              <a:solidFill>
                <a:srgbClr val="222222"/>
              </a:solidFill>
              <a:effectLst/>
              <a:latin typeface="open sans" panose="020F0502020204030204" pitchFamily="34" charset="0"/>
            </a:endParaRPr>
          </a:p>
        </p:txBody>
      </p:sp>
      <p:pic>
        <p:nvPicPr>
          <p:cNvPr id="8196" name="Picture 4" descr="K8s Kubernetes | SUE Cloud &amp; IT | Download Price List Now">
            <a:extLst>
              <a:ext uri="{FF2B5EF4-FFF2-40B4-BE49-F238E27FC236}">
                <a16:creationId xmlns:a16="http://schemas.microsoft.com/office/drawing/2014/main" id="{F9C1421A-8737-51E9-3F10-1CE787DC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438" y="282980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DF553D1D-919C-FFC1-DE99-2345EE70B0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0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C012349-3F83-4C00-8AD9-456E29A54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3FBA610-0391-4934-A876-5B12E2935F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pl-PL" noProof="0" smtClean="0"/>
              <a:t>19</a:t>
            </a:fld>
            <a:endParaRPr lang="pl-PL" noProof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499BF8F-75E0-48AD-95D8-ACB8F809E49A}"/>
              </a:ext>
            </a:extLst>
          </p:cNvPr>
          <p:cNvSpPr txBox="1"/>
          <p:nvPr/>
        </p:nvSpPr>
        <p:spPr>
          <a:xfrm>
            <a:off x="963561" y="432619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Rozgrzewka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A947236-EFEC-4098-927D-E7601580F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519563"/>
              </p:ext>
            </p:extLst>
          </p:nvPr>
        </p:nvGraphicFramePr>
        <p:xfrm>
          <a:off x="711200" y="990054"/>
          <a:ext cx="3850968" cy="117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7DEA5AC4-B0A8-4B81-BB39-CC8E04B61D02}"/>
              </a:ext>
            </a:extLst>
          </p:cNvPr>
          <p:cNvSpPr/>
          <p:nvPr/>
        </p:nvSpPr>
        <p:spPr>
          <a:xfrm>
            <a:off x="5098845" y="1999363"/>
            <a:ext cx="1994310" cy="684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C#</a:t>
            </a:r>
          </a:p>
        </p:txBody>
      </p:sp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A7412227-EBFE-418B-90B5-B2068CBEA2EF}"/>
              </a:ext>
            </a:extLst>
          </p:cNvPr>
          <p:cNvSpPr/>
          <p:nvPr/>
        </p:nvSpPr>
        <p:spPr>
          <a:xfrm>
            <a:off x="963561" y="2781026"/>
            <a:ext cx="10618839" cy="76841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.NET Language </a:t>
            </a:r>
            <a:r>
              <a:rPr lang="pl-PL" dirty="0" err="1"/>
              <a:t>Integrated</a:t>
            </a:r>
            <a:r>
              <a:rPr lang="pl-PL" dirty="0"/>
              <a:t> Query (LINQ)</a:t>
            </a:r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CCB585B3-3749-4D83-A12C-8ECDB74135D6}"/>
              </a:ext>
            </a:extLst>
          </p:cNvPr>
          <p:cNvSpPr/>
          <p:nvPr/>
        </p:nvSpPr>
        <p:spPr>
          <a:xfrm>
            <a:off x="963561" y="3646264"/>
            <a:ext cx="10618839" cy="21237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LINQ-</a:t>
            </a:r>
            <a:r>
              <a:rPr lang="pl-PL" dirty="0" err="1"/>
              <a:t>Enabled</a:t>
            </a:r>
            <a:r>
              <a:rPr lang="pl-PL" dirty="0"/>
              <a:t> Data </a:t>
            </a:r>
            <a:r>
              <a:rPr lang="pl-PL" dirty="0" err="1"/>
              <a:t>Sources</a:t>
            </a:r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262CDD5-EAF1-48B5-87A0-6A78181C5971}"/>
              </a:ext>
            </a:extLst>
          </p:cNvPr>
          <p:cNvSpPr/>
          <p:nvPr/>
        </p:nvSpPr>
        <p:spPr>
          <a:xfrm>
            <a:off x="2261420" y="4208625"/>
            <a:ext cx="1317522" cy="7865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Objects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6FC54DD8-5E27-4941-96E1-F495844433BD}"/>
              </a:ext>
            </a:extLst>
          </p:cNvPr>
          <p:cNvSpPr/>
          <p:nvPr/>
        </p:nvSpPr>
        <p:spPr>
          <a:xfrm>
            <a:off x="3883742" y="4208624"/>
            <a:ext cx="1317522" cy="7865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Datasets</a:t>
            </a:r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E1D795CA-6D3C-469A-880A-35B057D3C98F}"/>
              </a:ext>
            </a:extLst>
          </p:cNvPr>
          <p:cNvSpPr/>
          <p:nvPr/>
        </p:nvSpPr>
        <p:spPr>
          <a:xfrm>
            <a:off x="5506064" y="4208623"/>
            <a:ext cx="1317522" cy="7865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SQL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63058D3B-170A-4C21-8090-00713F672A0F}"/>
              </a:ext>
            </a:extLst>
          </p:cNvPr>
          <p:cNvSpPr/>
          <p:nvPr/>
        </p:nvSpPr>
        <p:spPr>
          <a:xfrm>
            <a:off x="7128385" y="4208623"/>
            <a:ext cx="1317522" cy="7865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Entities</a:t>
            </a:r>
            <a:endParaRPr lang="pl-PL" dirty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EC712D7A-6701-440C-B56F-6717E3AF0493}"/>
              </a:ext>
            </a:extLst>
          </p:cNvPr>
          <p:cNvSpPr/>
          <p:nvPr/>
        </p:nvSpPr>
        <p:spPr>
          <a:xfrm>
            <a:off x="8750706" y="4208623"/>
            <a:ext cx="1317522" cy="7865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XML</a:t>
            </a:r>
          </a:p>
        </p:txBody>
      </p:sp>
      <p:pic>
        <p:nvPicPr>
          <p:cNvPr id="17" name="Picture 2" descr="Codementors">
            <a:extLst>
              <a:ext uri="{FF2B5EF4-FFF2-40B4-BE49-F238E27FC236}">
                <a16:creationId xmlns:a16="http://schemas.microsoft.com/office/drawing/2014/main" id="{C82F1667-DE21-4663-8024-AF27A250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0264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526918-A960-6C88-3E23-FE1CD105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</a:t>
            </a:r>
          </a:p>
        </p:txBody>
      </p:sp>
      <p:pic>
        <p:nvPicPr>
          <p:cNvPr id="10242" name="Picture 2" descr="Gremlin Brings Chaos Engineering To Every Cloud Organization - Reducing  System Downtime and Saving Millions | Business Wire">
            <a:extLst>
              <a:ext uri="{FF2B5EF4-FFF2-40B4-BE49-F238E27FC236}">
                <a16:creationId xmlns:a16="http://schemas.microsoft.com/office/drawing/2014/main" id="{C0BA9FC2-5A6F-4A9C-5560-AA58BE09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" y="1863169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Viewing the service overview page for a newly created service">
            <a:extLst>
              <a:ext uri="{FF2B5EF4-FFF2-40B4-BE49-F238E27FC236}">
                <a16:creationId xmlns:a16="http://schemas.microsoft.com/office/drawing/2014/main" id="{6C51417B-910B-1643-F4AF-AB947387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731" y="476392"/>
            <a:ext cx="3692084" cy="49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List of Health Checks saved in Gremlin">
            <a:extLst>
              <a:ext uri="{FF2B5EF4-FFF2-40B4-BE49-F238E27FC236}">
                <a16:creationId xmlns:a16="http://schemas.microsoft.com/office/drawing/2014/main" id="{0A16990E-248B-818C-5A43-ABE6FD83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71" y="3141646"/>
            <a:ext cx="4438051" cy="335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5F88C96B-E777-A414-3986-0648D914E5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pic>
        <p:nvPicPr>
          <p:cNvPr id="7170" name="Picture 2" descr="Gremlin Airline | Hotel Transylvania Wiki | Fandom">
            <a:extLst>
              <a:ext uri="{FF2B5EF4-FFF2-40B4-BE49-F238E27FC236}">
                <a16:creationId xmlns:a16="http://schemas.microsoft.com/office/drawing/2014/main" id="{3656F2F7-AC57-F320-D46E-002BE5FB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6" y="4311191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42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10F69F-33B9-7B85-1201-9BE746F5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- inne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F80C0F1F-7D03-4658-1F80-E0E724056F22}"/>
              </a:ext>
            </a:extLst>
          </p:cNvPr>
          <p:cNvSpPr/>
          <p:nvPr/>
        </p:nvSpPr>
        <p:spPr>
          <a:xfrm>
            <a:off x="1950563" y="1943493"/>
            <a:ext cx="2206658" cy="11312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Pure</a:t>
            </a:r>
            <a:r>
              <a:rPr lang="pl-PL" dirty="0"/>
              <a:t> Chaos</a:t>
            </a:r>
          </a:p>
        </p:txBody>
      </p:sp>
      <p:sp>
        <p:nvSpPr>
          <p:cNvPr id="5" name="Proces alternatywny 4">
            <a:extLst>
              <a:ext uri="{FF2B5EF4-FFF2-40B4-BE49-F238E27FC236}">
                <a16:creationId xmlns:a16="http://schemas.microsoft.com/office/drawing/2014/main" id="{E85425A2-40F8-E193-B146-89CEBB38B9CA}"/>
              </a:ext>
            </a:extLst>
          </p:cNvPr>
          <p:cNvSpPr/>
          <p:nvPr/>
        </p:nvSpPr>
        <p:spPr>
          <a:xfrm>
            <a:off x="6467573" y="1888577"/>
            <a:ext cx="2206658" cy="11312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Kube</a:t>
            </a:r>
            <a:r>
              <a:rPr lang="pl-PL" dirty="0"/>
              <a:t> </a:t>
            </a:r>
            <a:r>
              <a:rPr lang="pl-PL" dirty="0" err="1"/>
              <a:t>Monkey</a:t>
            </a:r>
            <a:endParaRPr lang="pl-PL" dirty="0"/>
          </a:p>
        </p:txBody>
      </p:sp>
      <p:sp>
        <p:nvSpPr>
          <p:cNvPr id="6" name="Proces alternatywny 5">
            <a:extLst>
              <a:ext uri="{FF2B5EF4-FFF2-40B4-BE49-F238E27FC236}">
                <a16:creationId xmlns:a16="http://schemas.microsoft.com/office/drawing/2014/main" id="{6C21D139-9B04-CDF3-CE9B-4B2EDF9879DA}"/>
              </a:ext>
            </a:extLst>
          </p:cNvPr>
          <p:cNvSpPr/>
          <p:nvPr/>
        </p:nvSpPr>
        <p:spPr>
          <a:xfrm>
            <a:off x="6467573" y="4150936"/>
            <a:ext cx="2206658" cy="11312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Choas</a:t>
            </a:r>
            <a:r>
              <a:rPr lang="pl-PL" dirty="0"/>
              <a:t> </a:t>
            </a:r>
            <a:r>
              <a:rPr lang="pl-PL" dirty="0" err="1"/>
              <a:t>Mesh</a:t>
            </a:r>
            <a:endParaRPr lang="pl-PL" dirty="0"/>
          </a:p>
        </p:txBody>
      </p:sp>
      <p:sp>
        <p:nvSpPr>
          <p:cNvPr id="7" name="Proces alternatywny 6">
            <a:extLst>
              <a:ext uri="{FF2B5EF4-FFF2-40B4-BE49-F238E27FC236}">
                <a16:creationId xmlns:a16="http://schemas.microsoft.com/office/drawing/2014/main" id="{DB317DC5-534F-9EE4-D028-D79B746F390B}"/>
              </a:ext>
            </a:extLst>
          </p:cNvPr>
          <p:cNvSpPr/>
          <p:nvPr/>
        </p:nvSpPr>
        <p:spPr>
          <a:xfrm>
            <a:off x="1950563" y="4150936"/>
            <a:ext cx="2206658" cy="11312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Litmus</a:t>
            </a:r>
            <a:endParaRPr lang="pl-PL"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FB095A2E-6AE8-AEC1-883F-979279B709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495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E565EB-77B8-5492-3925-EA57D381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</a:t>
            </a:r>
          </a:p>
        </p:txBody>
      </p:sp>
      <p:pic>
        <p:nvPicPr>
          <p:cNvPr id="5122" name="Picture 2" descr="Top 10 Open Source Kubernetes Monitoring Tools 2023 - Cloudwithease">
            <a:extLst>
              <a:ext uri="{FF2B5EF4-FFF2-40B4-BE49-F238E27FC236}">
                <a16:creationId xmlns:a16="http://schemas.microsoft.com/office/drawing/2014/main" id="{34158CC4-8D70-58EE-EB54-C53E12DD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16" y="1690688"/>
            <a:ext cx="8176967" cy="465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167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77616F-2A68-DC7A-E00B-06402C84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Zmiana tematu </a:t>
            </a:r>
            <a:r>
              <a:rPr lang="pl-PL" dirty="0">
                <a:sym typeface="Wingdings" pitchFamily="2" charset="2"/>
              </a:rPr>
              <a:t> 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674BA-4AFB-8528-4BAF-FB1C216B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 co wiemy o testowaniu mikro serwisów ?</a:t>
            </a:r>
          </a:p>
        </p:txBody>
      </p:sp>
      <p:pic>
        <p:nvPicPr>
          <p:cNvPr id="4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6560326-18DB-19B4-13CB-B6BECD21BF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dok piramid w Gizie w Egipcie">
            <a:extLst>
              <a:ext uri="{FF2B5EF4-FFF2-40B4-BE49-F238E27FC236}">
                <a16:creationId xmlns:a16="http://schemas.microsoft.com/office/drawing/2014/main" id="{31A02E0F-A18F-4AF5-32A0-41FAE0EA7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1B384DD-607B-F4C2-4979-89A9F455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Piramida testów</a:t>
            </a:r>
          </a:p>
        </p:txBody>
      </p:sp>
    </p:spTree>
    <p:extLst>
      <p:ext uri="{BB962C8B-B14F-4D97-AF65-F5344CB8AC3E}">
        <p14:creationId xmlns:p14="http://schemas.microsoft.com/office/powerpoint/2010/main" val="106194613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wal 12">
            <a:extLst>
              <a:ext uri="{FF2B5EF4-FFF2-40B4-BE49-F238E27FC236}">
                <a16:creationId xmlns:a16="http://schemas.microsoft.com/office/drawing/2014/main" id="{F014D64C-98FD-E8CA-6D2B-AD356A287341}"/>
              </a:ext>
            </a:extLst>
          </p:cNvPr>
          <p:cNvSpPr/>
          <p:nvPr/>
        </p:nvSpPr>
        <p:spPr>
          <a:xfrm>
            <a:off x="6699364" y="3234292"/>
            <a:ext cx="1282586" cy="10935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23F8FE0C-9B6B-EE12-EB82-965F11A8E889}"/>
              </a:ext>
            </a:extLst>
          </p:cNvPr>
          <p:cNvSpPr/>
          <p:nvPr/>
        </p:nvSpPr>
        <p:spPr>
          <a:xfrm>
            <a:off x="8366976" y="3234292"/>
            <a:ext cx="1414021" cy="109350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BF0D36F4-99BD-5B03-78C5-9FD9B5E62ACA}"/>
              </a:ext>
            </a:extLst>
          </p:cNvPr>
          <p:cNvSpPr/>
          <p:nvPr/>
        </p:nvSpPr>
        <p:spPr>
          <a:xfrm>
            <a:off x="10166023" y="3234294"/>
            <a:ext cx="1282587" cy="102662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FA5382EB-DC31-93B1-C091-0B318B65CD68}"/>
              </a:ext>
            </a:extLst>
          </p:cNvPr>
          <p:cNvSpPr/>
          <p:nvPr/>
        </p:nvSpPr>
        <p:spPr>
          <a:xfrm>
            <a:off x="8224888" y="1186057"/>
            <a:ext cx="1414021" cy="10935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1007D2B-2B25-F0D7-C9DB-B2AC2634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Piramida testów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93515961-DF96-5949-99DE-EA35868D91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956" y="2655183"/>
          <a:ext cx="5157247" cy="304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Symbol zastępczy zawartości 3">
            <a:extLst>
              <a:ext uri="{FF2B5EF4-FFF2-40B4-BE49-F238E27FC236}">
                <a16:creationId xmlns:a16="http://schemas.microsoft.com/office/drawing/2014/main" id="{A174E361-D1F3-7B63-16E4-A8D03BCEBE05}"/>
              </a:ext>
            </a:extLst>
          </p:cNvPr>
          <p:cNvGraphicFramePr>
            <a:graphicFrameLocks/>
          </p:cNvGraphicFramePr>
          <p:nvPr/>
        </p:nvGraphicFramePr>
        <p:xfrm>
          <a:off x="6495362" y="3823170"/>
          <a:ext cx="5157247" cy="304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Owal 10">
            <a:extLst>
              <a:ext uri="{FF2B5EF4-FFF2-40B4-BE49-F238E27FC236}">
                <a16:creationId xmlns:a16="http://schemas.microsoft.com/office/drawing/2014/main" id="{6B204C87-CD13-B753-2B98-55D7CEEFC762}"/>
              </a:ext>
            </a:extLst>
          </p:cNvPr>
          <p:cNvSpPr/>
          <p:nvPr/>
        </p:nvSpPr>
        <p:spPr>
          <a:xfrm>
            <a:off x="9240966" y="2245010"/>
            <a:ext cx="1414021" cy="109350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8B1FEE85-2B30-8B74-0327-99C1063FE243}"/>
              </a:ext>
            </a:extLst>
          </p:cNvPr>
          <p:cNvSpPr/>
          <p:nvPr/>
        </p:nvSpPr>
        <p:spPr>
          <a:xfrm>
            <a:off x="7436815" y="2349237"/>
            <a:ext cx="1414021" cy="1093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6" grpId="0" animBg="1"/>
      <p:bldGraphic spid="4" grpId="0">
        <p:bldAsOne/>
      </p:bldGraphic>
      <p:bldGraphic spid="5" grpId="0">
        <p:bldAsOne/>
      </p:bldGraphic>
      <p:bldP spid="11" grpId="0" animBg="1"/>
      <p:bldP spid="12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ris Producent Lodów - Lody Gałkowe produkowane są na bazie mleka.">
            <a:extLst>
              <a:ext uri="{FF2B5EF4-FFF2-40B4-BE49-F238E27FC236}">
                <a16:creationId xmlns:a16="http://schemas.microsoft.com/office/drawing/2014/main" id="{652DC495-482D-3223-1B7B-53CD2D51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5801" y="1201003"/>
            <a:ext cx="2640841" cy="41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093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The Testing Trophy and Testing Classifications">
            <a:extLst>
              <a:ext uri="{FF2B5EF4-FFF2-40B4-BE49-F238E27FC236}">
                <a16:creationId xmlns:a16="http://schemas.microsoft.com/office/drawing/2014/main" id="{C08275F6-78C2-D424-98AE-A8FD001E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75" y="65988"/>
            <a:ext cx="6767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załka w prawo 3">
            <a:extLst>
              <a:ext uri="{FF2B5EF4-FFF2-40B4-BE49-F238E27FC236}">
                <a16:creationId xmlns:a16="http://schemas.microsoft.com/office/drawing/2014/main" id="{AD0BA62E-640C-FE1C-B485-A9B5C87603AA}"/>
              </a:ext>
            </a:extLst>
          </p:cNvPr>
          <p:cNvSpPr/>
          <p:nvPr/>
        </p:nvSpPr>
        <p:spPr>
          <a:xfrm rot="16200000">
            <a:off x="-1291474" y="2726703"/>
            <a:ext cx="5674939" cy="1404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trzałka w prawo 4">
            <a:extLst>
              <a:ext uri="{FF2B5EF4-FFF2-40B4-BE49-F238E27FC236}">
                <a16:creationId xmlns:a16="http://schemas.microsoft.com/office/drawing/2014/main" id="{7274D2DD-33FF-90CA-3037-17912F06FF37}"/>
              </a:ext>
            </a:extLst>
          </p:cNvPr>
          <p:cNvSpPr/>
          <p:nvPr/>
        </p:nvSpPr>
        <p:spPr>
          <a:xfrm rot="16200000">
            <a:off x="7957792" y="2726703"/>
            <a:ext cx="5674939" cy="1404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Grafika 6" descr="Dolar z wypełnieniem pełnym">
            <a:extLst>
              <a:ext uri="{FF2B5EF4-FFF2-40B4-BE49-F238E27FC236}">
                <a16:creationId xmlns:a16="http://schemas.microsoft.com/office/drawing/2014/main" id="{614DCE84-070A-D0EB-591A-7A47DC3F1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034" y="2830398"/>
            <a:ext cx="914400" cy="914400"/>
          </a:xfrm>
          <a:prstGeom prst="rect">
            <a:avLst/>
          </a:prstGeom>
        </p:spPr>
      </p:pic>
      <p:pic>
        <p:nvPicPr>
          <p:cNvPr id="9" name="Grafika 8" descr="Euro z wypełnieniem pełnym">
            <a:extLst>
              <a:ext uri="{FF2B5EF4-FFF2-40B4-BE49-F238E27FC236}">
                <a16:creationId xmlns:a16="http://schemas.microsoft.com/office/drawing/2014/main" id="{19978392-51F9-E907-B94E-E52AE4282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034" y="4091234"/>
            <a:ext cx="914400" cy="914400"/>
          </a:xfrm>
          <a:prstGeom prst="rect">
            <a:avLst/>
          </a:prstGeom>
        </p:spPr>
      </p:pic>
      <p:pic>
        <p:nvPicPr>
          <p:cNvPr id="11" name="Grafika 10" descr="Samochód wyścigowy z wypełnieniem pełnym">
            <a:extLst>
              <a:ext uri="{FF2B5EF4-FFF2-40B4-BE49-F238E27FC236}">
                <a16:creationId xmlns:a16="http://schemas.microsoft.com/office/drawing/2014/main" id="{729BE2E0-61D4-D01C-C37F-42AA2B27D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8061" y="3520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24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ła układanka z jednym czerwonym kawałkiem">
            <a:extLst>
              <a:ext uri="{FF2B5EF4-FFF2-40B4-BE49-F238E27FC236}">
                <a16:creationId xmlns:a16="http://schemas.microsoft.com/office/drawing/2014/main" id="{FE360BDB-B2B3-6B08-4ABB-183B87DD3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82C1C1B-9799-73AA-05C2-5B5B35F8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60% defektów na produkcji stanowi integracja </a:t>
            </a:r>
          </a:p>
        </p:txBody>
      </p:sp>
    </p:spTree>
    <p:extLst>
      <p:ext uri="{BB962C8B-B14F-4D97-AF65-F5344CB8AC3E}">
        <p14:creationId xmlns:p14="http://schemas.microsoft.com/office/powerpoint/2010/main" val="4027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05F879-3645-F4CE-954F-F5D992B9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l-PL" sz="8000"/>
              <a:t>Jakie to są defekty</a:t>
            </a:r>
          </a:p>
        </p:txBody>
      </p:sp>
      <p:pic>
        <p:nvPicPr>
          <p:cNvPr id="4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C602872B-0826-0ECB-EFE1-4609CEFEE4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51E59055-0D49-EC16-422A-93B82BE7CF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59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9BDD69-5E85-9978-DDF8-3E6D2740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Selenium</a:t>
            </a:r>
            <a:r>
              <a:rPr lang="pl-PL" dirty="0"/>
              <a:t> IDE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A69E976-FB9F-5D76-BE5B-506DA0C65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54372E6F-89D4-4D87-956C-115531EB9E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6058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AC2F82AF-C744-4282-8986-F51D415E6DD8}"/>
              </a:ext>
            </a:extLst>
          </p:cNvPr>
          <p:cNvSpPr txBox="1"/>
          <p:nvPr/>
        </p:nvSpPr>
        <p:spPr>
          <a:xfrm>
            <a:off x="1400864" y="830002"/>
            <a:ext cx="855921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Horse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h4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Horse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Imie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"Jakub"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Kolor =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"Kary"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Waga = 200.00,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Wzrost = 189.01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List&lt;Horse&gt;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listKoni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List&lt;Horse&gt;();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listKoni.Add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(h1);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listKoni.Add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(h2);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listKoni.Add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(h3);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listKoni.Add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(h4);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Horse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h5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listKoni.Find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(t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t.Imie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Rafal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(h5.Imie);</a:t>
            </a:r>
            <a:endParaRPr lang="pl-PL" dirty="0"/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C782CB31-49CD-45B0-9771-6AE4743A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0127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65BC45-5905-0483-7DCD-443E255A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Testowanie mikro-serwisów w K8S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9E5067-919C-EC95-08CC-4EE2F6D39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163" y="2278112"/>
            <a:ext cx="3139911" cy="757319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Contract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CB17E01-CA24-D0DE-4FC5-F0D30AFF15AA}"/>
              </a:ext>
            </a:extLst>
          </p:cNvPr>
          <p:cNvSpPr txBox="1"/>
          <p:nvPr/>
        </p:nvSpPr>
        <p:spPr>
          <a:xfrm>
            <a:off x="5865829" y="3044279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4400" dirty="0"/>
              <a:t>Integration </a:t>
            </a:r>
            <a:r>
              <a:rPr lang="pl-PL" sz="4400" dirty="0" err="1"/>
              <a:t>Testing</a:t>
            </a:r>
            <a:endParaRPr lang="pl-PL" sz="44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B50DFE8-B6A2-1148-15CD-51623F222E61}"/>
              </a:ext>
            </a:extLst>
          </p:cNvPr>
          <p:cNvSpPr txBox="1"/>
          <p:nvPr/>
        </p:nvSpPr>
        <p:spPr>
          <a:xfrm>
            <a:off x="1352353" y="4469298"/>
            <a:ext cx="60944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4400" dirty="0"/>
              <a:t>API</a:t>
            </a:r>
          </a:p>
        </p:txBody>
      </p:sp>
      <p:pic>
        <p:nvPicPr>
          <p:cNvPr id="4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E1ED3C2E-5E29-8A32-DC3C-1688A470F7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8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0DA818-DC38-45CA-8180-92DC64A4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Contract Testing</a:t>
            </a:r>
          </a:p>
        </p:txBody>
      </p:sp>
      <p:pic>
        <p:nvPicPr>
          <p:cNvPr id="14340" name="Picture 4" descr="How Pact works preview">
            <a:extLst>
              <a:ext uri="{FF2B5EF4-FFF2-40B4-BE49-F238E27FC236}">
                <a16:creationId xmlns:a16="http://schemas.microsoft.com/office/drawing/2014/main" id="{4EFFEBC0-4C24-6D0A-49CB-67124FCC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902025"/>
            <a:ext cx="6780700" cy="50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143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FD1C46-6B1A-1F02-B291-E48FD3E8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872F8BC-D6BA-63C6-8027-C389F96ED81A}"/>
              </a:ext>
            </a:extLst>
          </p:cNvPr>
          <p:cNvSpPr/>
          <p:nvPr/>
        </p:nvSpPr>
        <p:spPr>
          <a:xfrm>
            <a:off x="1649689" y="1690688"/>
            <a:ext cx="8239027" cy="1517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EAF898E3-3418-7B6C-0C0D-1FC82A96B5FE}"/>
              </a:ext>
            </a:extLst>
          </p:cNvPr>
          <p:cNvSpPr/>
          <p:nvPr/>
        </p:nvSpPr>
        <p:spPr>
          <a:xfrm>
            <a:off x="1649689" y="3329232"/>
            <a:ext cx="8239027" cy="1517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113CAE3-FE14-FBD0-AD97-36AE6789C41A}"/>
              </a:ext>
            </a:extLst>
          </p:cNvPr>
          <p:cNvSpPr/>
          <p:nvPr/>
        </p:nvSpPr>
        <p:spPr>
          <a:xfrm>
            <a:off x="1649689" y="4967776"/>
            <a:ext cx="8239027" cy="1517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ces alternatywny 7">
            <a:extLst>
              <a:ext uri="{FF2B5EF4-FFF2-40B4-BE49-F238E27FC236}">
                <a16:creationId xmlns:a16="http://schemas.microsoft.com/office/drawing/2014/main" id="{2C165FD1-5E6C-9012-4DBE-04E577E235EF}"/>
              </a:ext>
            </a:extLst>
          </p:cNvPr>
          <p:cNvSpPr/>
          <p:nvPr/>
        </p:nvSpPr>
        <p:spPr>
          <a:xfrm>
            <a:off x="2340203" y="2187730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1 </a:t>
            </a:r>
          </a:p>
        </p:txBody>
      </p:sp>
      <p:sp>
        <p:nvSpPr>
          <p:cNvPr id="10" name="Proces alternatywny 9">
            <a:extLst>
              <a:ext uri="{FF2B5EF4-FFF2-40B4-BE49-F238E27FC236}">
                <a16:creationId xmlns:a16="http://schemas.microsoft.com/office/drawing/2014/main" id="{D2B87849-671A-2270-29D9-D6CC668AF975}"/>
              </a:ext>
            </a:extLst>
          </p:cNvPr>
          <p:cNvSpPr/>
          <p:nvPr/>
        </p:nvSpPr>
        <p:spPr>
          <a:xfrm>
            <a:off x="6919665" y="3732688"/>
            <a:ext cx="1300899" cy="801278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API GATWAY 2</a:t>
            </a:r>
          </a:p>
        </p:txBody>
      </p:sp>
      <p:sp>
        <p:nvSpPr>
          <p:cNvPr id="11" name="Proces alternatywny 10">
            <a:extLst>
              <a:ext uri="{FF2B5EF4-FFF2-40B4-BE49-F238E27FC236}">
                <a16:creationId xmlns:a16="http://schemas.microsoft.com/office/drawing/2014/main" id="{5346D3B6-91E8-8CC1-E3C5-DC1A37DF6330}"/>
              </a:ext>
            </a:extLst>
          </p:cNvPr>
          <p:cNvSpPr/>
          <p:nvPr/>
        </p:nvSpPr>
        <p:spPr>
          <a:xfrm>
            <a:off x="3681166" y="3732688"/>
            <a:ext cx="1300899" cy="801278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API 1</a:t>
            </a:r>
          </a:p>
        </p:txBody>
      </p:sp>
      <p:sp>
        <p:nvSpPr>
          <p:cNvPr id="14" name="Proces alternatywny 13">
            <a:extLst>
              <a:ext uri="{FF2B5EF4-FFF2-40B4-BE49-F238E27FC236}">
                <a16:creationId xmlns:a16="http://schemas.microsoft.com/office/drawing/2014/main" id="{8021BD13-13DF-108E-C5F0-3D2BB4CEE318}"/>
              </a:ext>
            </a:extLst>
          </p:cNvPr>
          <p:cNvSpPr/>
          <p:nvPr/>
        </p:nvSpPr>
        <p:spPr>
          <a:xfrm>
            <a:off x="4331616" y="2140182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2</a:t>
            </a:r>
          </a:p>
        </p:txBody>
      </p:sp>
      <p:sp>
        <p:nvSpPr>
          <p:cNvPr id="15" name="Proces alternatywny 14">
            <a:extLst>
              <a:ext uri="{FF2B5EF4-FFF2-40B4-BE49-F238E27FC236}">
                <a16:creationId xmlns:a16="http://schemas.microsoft.com/office/drawing/2014/main" id="{C10CC8D8-79B3-02F8-00F7-8C0CAFB46D0C}"/>
              </a:ext>
            </a:extLst>
          </p:cNvPr>
          <p:cNvSpPr/>
          <p:nvPr/>
        </p:nvSpPr>
        <p:spPr>
          <a:xfrm>
            <a:off x="6160808" y="2130605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3</a:t>
            </a:r>
          </a:p>
        </p:txBody>
      </p:sp>
      <p:sp>
        <p:nvSpPr>
          <p:cNvPr id="16" name="Proces alternatywny 15">
            <a:extLst>
              <a:ext uri="{FF2B5EF4-FFF2-40B4-BE49-F238E27FC236}">
                <a16:creationId xmlns:a16="http://schemas.microsoft.com/office/drawing/2014/main" id="{A0D6B25A-F9FA-1ED4-2B3D-55F310FCFB25}"/>
              </a:ext>
            </a:extLst>
          </p:cNvPr>
          <p:cNvSpPr/>
          <p:nvPr/>
        </p:nvSpPr>
        <p:spPr>
          <a:xfrm>
            <a:off x="8013568" y="2127315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4</a:t>
            </a:r>
          </a:p>
        </p:txBody>
      </p:sp>
      <p:sp>
        <p:nvSpPr>
          <p:cNvPr id="17" name="Proces alternatywny 16">
            <a:extLst>
              <a:ext uri="{FF2B5EF4-FFF2-40B4-BE49-F238E27FC236}">
                <a16:creationId xmlns:a16="http://schemas.microsoft.com/office/drawing/2014/main" id="{5E68BE2A-3B0A-2D1B-BD6C-17A787E5A65C}"/>
              </a:ext>
            </a:extLst>
          </p:cNvPr>
          <p:cNvSpPr/>
          <p:nvPr/>
        </p:nvSpPr>
        <p:spPr>
          <a:xfrm>
            <a:off x="2380267" y="5325994"/>
            <a:ext cx="6556343" cy="801278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BAZA DANYCH</a:t>
            </a:r>
          </a:p>
        </p:txBody>
      </p:sp>
      <p:cxnSp>
        <p:nvCxnSpPr>
          <p:cNvPr id="19" name="Łącznik łamany 18">
            <a:extLst>
              <a:ext uri="{FF2B5EF4-FFF2-40B4-BE49-F238E27FC236}">
                <a16:creationId xmlns:a16="http://schemas.microsoft.com/office/drawing/2014/main" id="{7F09AEF6-A120-8101-CBFE-06CF11B6A7F8}"/>
              </a:ext>
            </a:extLst>
          </p:cNvPr>
          <p:cNvCxnSpPr>
            <a:stCxn id="17" idx="0"/>
            <a:endCxn id="11" idx="2"/>
          </p:cNvCxnSpPr>
          <p:nvPr/>
        </p:nvCxnSpPr>
        <p:spPr>
          <a:xfrm rot="16200000" flipV="1">
            <a:off x="4599014" y="4266568"/>
            <a:ext cx="792028" cy="13268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Łącznik łamany 19">
            <a:extLst>
              <a:ext uri="{FF2B5EF4-FFF2-40B4-BE49-F238E27FC236}">
                <a16:creationId xmlns:a16="http://schemas.microsoft.com/office/drawing/2014/main" id="{6230850A-13A8-94E6-63C0-5C830CEF2CA4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rot="5400000" flipH="1" flipV="1">
            <a:off x="6218263" y="3974142"/>
            <a:ext cx="792028" cy="19116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33462A9-FC09-5A48-A5DA-2A2FFA8DBDE8}"/>
              </a:ext>
            </a:extLst>
          </p:cNvPr>
          <p:cNvCxnSpPr>
            <a:cxnSpLocks/>
            <a:stCxn id="11" idx="1"/>
            <a:endCxn id="8" idx="2"/>
          </p:cNvCxnSpPr>
          <p:nvPr/>
        </p:nvCxnSpPr>
        <p:spPr>
          <a:xfrm rot="10800000">
            <a:off x="2990654" y="2989009"/>
            <a:ext cx="690513" cy="11443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Łącznik łamany 25">
            <a:extLst>
              <a:ext uri="{FF2B5EF4-FFF2-40B4-BE49-F238E27FC236}">
                <a16:creationId xmlns:a16="http://schemas.microsoft.com/office/drawing/2014/main" id="{5BB0AB5E-C3F1-F623-12D6-9EA76BAD2B06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rot="5400000" flipH="1" flipV="1">
            <a:off x="4261227" y="3011849"/>
            <a:ext cx="791228" cy="6504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Łącznik łamany 28">
            <a:extLst>
              <a:ext uri="{FF2B5EF4-FFF2-40B4-BE49-F238E27FC236}">
                <a16:creationId xmlns:a16="http://schemas.microsoft.com/office/drawing/2014/main" id="{F35ADE9D-94A7-DDC7-47AE-C0D4BECC9FF2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4982065" y="2531244"/>
            <a:ext cx="1178743" cy="1602083"/>
          </a:xfrm>
          <a:prstGeom prst="bentConnector3">
            <a:avLst>
              <a:gd name="adj1" fmla="val 723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Łącznik łamany 33">
            <a:extLst>
              <a:ext uri="{FF2B5EF4-FFF2-40B4-BE49-F238E27FC236}">
                <a16:creationId xmlns:a16="http://schemas.microsoft.com/office/drawing/2014/main" id="{89A137B9-8649-E70A-CDC6-EB54981FB8E3}"/>
              </a:ext>
            </a:extLst>
          </p:cNvPr>
          <p:cNvCxnSpPr>
            <a:cxnSpLocks/>
            <a:stCxn id="10" idx="0"/>
            <a:endCxn id="16" idx="2"/>
          </p:cNvCxnSpPr>
          <p:nvPr/>
        </p:nvCxnSpPr>
        <p:spPr>
          <a:xfrm rot="5400000" flipH="1" flipV="1">
            <a:off x="7715019" y="2783690"/>
            <a:ext cx="804095" cy="10939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A575E76B-400D-BFAD-BAE0-94A761E9E36C}"/>
              </a:ext>
            </a:extLst>
          </p:cNvPr>
          <p:cNvSpPr txBox="1"/>
          <p:nvPr/>
        </p:nvSpPr>
        <p:spPr>
          <a:xfrm>
            <a:off x="989615" y="2435011"/>
            <a:ext cx="143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CONSUMER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887E3DF9-ACC6-F03C-7729-CB5C14EF878E}"/>
              </a:ext>
            </a:extLst>
          </p:cNvPr>
          <p:cNvSpPr txBox="1"/>
          <p:nvPr/>
        </p:nvSpPr>
        <p:spPr>
          <a:xfrm>
            <a:off x="2585300" y="4159078"/>
            <a:ext cx="143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20253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5C05FA-AE7C-58F4-9F0E-B716B8BC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Contract</a:t>
            </a:r>
            <a:r>
              <a:rPr lang="pl-PL" dirty="0"/>
              <a:t> </a:t>
            </a:r>
            <a:r>
              <a:rPr lang="pl-PL" dirty="0" err="1"/>
              <a:t>Testing</a:t>
            </a:r>
            <a:endParaRPr lang="pl-PL" dirty="0"/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4FFF4E3A-527C-356B-A4E0-10EB5DFE9551}"/>
              </a:ext>
            </a:extLst>
          </p:cNvPr>
          <p:cNvSpPr/>
          <p:nvPr/>
        </p:nvSpPr>
        <p:spPr>
          <a:xfrm>
            <a:off x="1959208" y="3724299"/>
            <a:ext cx="1300899" cy="80127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1 </a:t>
            </a:r>
          </a:p>
        </p:txBody>
      </p:sp>
      <p:sp>
        <p:nvSpPr>
          <p:cNvPr id="5" name="Proces alternatywny 4">
            <a:extLst>
              <a:ext uri="{FF2B5EF4-FFF2-40B4-BE49-F238E27FC236}">
                <a16:creationId xmlns:a16="http://schemas.microsoft.com/office/drawing/2014/main" id="{EBD3208D-4BCC-0B46-8C57-2AD5FED4D455}"/>
              </a:ext>
            </a:extLst>
          </p:cNvPr>
          <p:cNvSpPr/>
          <p:nvPr/>
        </p:nvSpPr>
        <p:spPr>
          <a:xfrm>
            <a:off x="8369429" y="3724299"/>
            <a:ext cx="1300899" cy="801278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WEB API 1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56B6EB6-C917-D9E0-7712-045C97DE2E53}"/>
              </a:ext>
            </a:extLst>
          </p:cNvPr>
          <p:cNvSpPr txBox="1"/>
          <p:nvPr/>
        </p:nvSpPr>
        <p:spPr>
          <a:xfrm>
            <a:off x="382377" y="3940272"/>
            <a:ext cx="143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CONSUMER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3CFBC23-B6F8-5227-F02C-3C70A8764BBE}"/>
              </a:ext>
            </a:extLst>
          </p:cNvPr>
          <p:cNvSpPr txBox="1"/>
          <p:nvPr/>
        </p:nvSpPr>
        <p:spPr>
          <a:xfrm>
            <a:off x="9920925" y="3940272"/>
            <a:ext cx="143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PROVIDER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FD19EDF-D94A-0DF4-D9DB-A71E800747C3}"/>
              </a:ext>
            </a:extLst>
          </p:cNvPr>
          <p:cNvCxnSpPr/>
          <p:nvPr/>
        </p:nvCxnSpPr>
        <p:spPr>
          <a:xfrm>
            <a:off x="5637228" y="2375555"/>
            <a:ext cx="0" cy="3733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ces alternatywny 9">
            <a:extLst>
              <a:ext uri="{FF2B5EF4-FFF2-40B4-BE49-F238E27FC236}">
                <a16:creationId xmlns:a16="http://schemas.microsoft.com/office/drawing/2014/main" id="{8967BF7B-3819-4443-4E5A-7ACA2CF01079}"/>
              </a:ext>
            </a:extLst>
          </p:cNvPr>
          <p:cNvSpPr/>
          <p:nvPr/>
        </p:nvSpPr>
        <p:spPr>
          <a:xfrm>
            <a:off x="4967926" y="1545996"/>
            <a:ext cx="1338606" cy="631596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Kontrakt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52AED7F-FC98-596C-05B1-994BCE87F20B}"/>
              </a:ext>
            </a:extLst>
          </p:cNvPr>
          <p:cNvSpPr txBox="1"/>
          <p:nvPr/>
        </p:nvSpPr>
        <p:spPr>
          <a:xfrm>
            <a:off x="5341858" y="3940272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Mock</a:t>
            </a:r>
            <a:endParaRPr lang="pl-PL" dirty="0"/>
          </a:p>
        </p:txBody>
      </p: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657DDF76-5DD8-80FA-E1F8-6C1C22E99436}"/>
              </a:ext>
            </a:extLst>
          </p:cNvPr>
          <p:cNvCxnSpPr>
            <a:cxnSpLocks/>
          </p:cNvCxnSpPr>
          <p:nvPr/>
        </p:nvCxnSpPr>
        <p:spPr>
          <a:xfrm>
            <a:off x="3450210" y="4124938"/>
            <a:ext cx="18350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AFF43186-9A8A-E655-552D-FFD156BEE4EE}"/>
              </a:ext>
            </a:extLst>
          </p:cNvPr>
          <p:cNvCxnSpPr>
            <a:cxnSpLocks/>
          </p:cNvCxnSpPr>
          <p:nvPr/>
        </p:nvCxnSpPr>
        <p:spPr>
          <a:xfrm>
            <a:off x="6096000" y="4124938"/>
            <a:ext cx="2034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F45762D-CE8E-0B69-6D02-907A051EA65E}"/>
              </a:ext>
            </a:extLst>
          </p:cNvPr>
          <p:cNvSpPr txBox="1"/>
          <p:nvPr/>
        </p:nvSpPr>
        <p:spPr>
          <a:xfrm>
            <a:off x="3940995" y="3663273"/>
            <a:ext cx="1121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Request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Response</a:t>
            </a:r>
            <a:endParaRPr lang="pl-PL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4A41608-EA0C-658A-5270-050A040467C7}"/>
              </a:ext>
            </a:extLst>
          </p:cNvPr>
          <p:cNvSpPr txBox="1"/>
          <p:nvPr/>
        </p:nvSpPr>
        <p:spPr>
          <a:xfrm>
            <a:off x="6630183" y="3663273"/>
            <a:ext cx="1121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Request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Response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9926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act | Microservices testing made easy">
            <a:extLst>
              <a:ext uri="{FF2B5EF4-FFF2-40B4-BE49-F238E27FC236}">
                <a16:creationId xmlns:a16="http://schemas.microsoft.com/office/drawing/2014/main" id="{2345AF8B-8F5C-A33B-A542-A8128F17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5" y="3284979"/>
            <a:ext cx="6248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51864AC-245F-AA29-3E65-ABC640DE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23" y="2149703"/>
            <a:ext cx="3091599" cy="309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047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C20D66-A730-FF62-B78B-0762B87F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integracji w K8S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739F1560-D004-5B74-EE06-4F8F10F3B7F1}"/>
              </a:ext>
            </a:extLst>
          </p:cNvPr>
          <p:cNvSpPr/>
          <p:nvPr/>
        </p:nvSpPr>
        <p:spPr>
          <a:xfrm>
            <a:off x="4857945" y="1741186"/>
            <a:ext cx="6442435" cy="473839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r>
              <a:rPr lang="pl-PL" dirty="0"/>
              <a:t>K8S Cluster</a:t>
            </a:r>
          </a:p>
        </p:txBody>
      </p:sp>
      <p:pic>
        <p:nvPicPr>
          <p:cNvPr id="5" name="Picture 4" descr="K8s Kubernetes | SUE Cloud &amp; IT | Download Price List Now">
            <a:extLst>
              <a:ext uri="{FF2B5EF4-FFF2-40B4-BE49-F238E27FC236}">
                <a16:creationId xmlns:a16="http://schemas.microsoft.com/office/drawing/2014/main" id="{2C428BDB-4D49-9D10-6D63-67210C67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28" y="5457382"/>
            <a:ext cx="860000" cy="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4A80A39-9372-C508-AF81-C49616E2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26" y="4201286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93A7737-E12B-89D1-78D5-78C8E1DB754E}"/>
              </a:ext>
            </a:extLst>
          </p:cNvPr>
          <p:cNvSpPr txBox="1"/>
          <p:nvPr/>
        </p:nvSpPr>
        <p:spPr>
          <a:xfrm>
            <a:off x="8875126" y="5137608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Oracle</a:t>
            </a:r>
          </a:p>
        </p:txBody>
      </p:sp>
      <p:pic>
        <p:nvPicPr>
          <p:cNvPr id="8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C80F3B13-3E31-F8A3-B2F6-BA00E2EE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26" y="2656714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932D9D6-0AFA-7F99-6B5E-2F91E541EB2A}"/>
              </a:ext>
            </a:extLst>
          </p:cNvPr>
          <p:cNvSpPr txBox="1"/>
          <p:nvPr/>
        </p:nvSpPr>
        <p:spPr>
          <a:xfrm>
            <a:off x="8875126" y="3593036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Oracle</a:t>
            </a:r>
          </a:p>
        </p:txBody>
      </p:sp>
      <p:pic>
        <p:nvPicPr>
          <p:cNvPr id="10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BA9794C7-165C-5A1E-4AE3-76936FEF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75" y="3001725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782D11B-FF63-B184-24AD-402F0594F053}"/>
              </a:ext>
            </a:extLst>
          </p:cNvPr>
          <p:cNvSpPr txBox="1"/>
          <p:nvPr/>
        </p:nvSpPr>
        <p:spPr>
          <a:xfrm>
            <a:off x="5964575" y="3938047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Tomcat</a:t>
            </a:r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B16FB34-3C38-A98B-0034-99451DAC7D1C}"/>
              </a:ext>
            </a:extLst>
          </p:cNvPr>
          <p:cNvSpPr/>
          <p:nvPr/>
        </p:nvSpPr>
        <p:spPr>
          <a:xfrm>
            <a:off x="7287495" y="2381913"/>
            <a:ext cx="1070913" cy="335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Services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88506228-5247-8892-1AF2-34B31CE60EAD}"/>
              </a:ext>
            </a:extLst>
          </p:cNvPr>
          <p:cNvSpPr/>
          <p:nvPr/>
        </p:nvSpPr>
        <p:spPr>
          <a:xfrm>
            <a:off x="4540864" y="3707090"/>
            <a:ext cx="722145" cy="956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8080</a:t>
            </a:r>
          </a:p>
        </p:txBody>
      </p:sp>
      <p:pic>
        <p:nvPicPr>
          <p:cNvPr id="17" name="Grafika 16" descr="Łącze z wypełnieniem pełnym">
            <a:extLst>
              <a:ext uri="{FF2B5EF4-FFF2-40B4-BE49-F238E27FC236}">
                <a16:creationId xmlns:a16="http://schemas.microsoft.com/office/drawing/2014/main" id="{7759716E-8C96-10D0-196B-FD1976AD4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404" y="2958461"/>
            <a:ext cx="914400" cy="91440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9A193567-B3DE-0EB5-7BDC-27BFE54B6CDC}"/>
              </a:ext>
            </a:extLst>
          </p:cNvPr>
          <p:cNvSpPr txBox="1"/>
          <p:nvPr/>
        </p:nvSpPr>
        <p:spPr>
          <a:xfrm>
            <a:off x="565619" y="2666921"/>
            <a:ext cx="204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Integration </a:t>
            </a:r>
            <a:r>
              <a:rPr lang="pl-PL" dirty="0" err="1"/>
              <a:t>Tests</a:t>
            </a:r>
            <a:r>
              <a:rPr lang="pl-PL" dirty="0"/>
              <a:t> </a:t>
            </a:r>
          </a:p>
        </p:txBody>
      </p:sp>
      <p:pic>
        <p:nvPicPr>
          <p:cNvPr id="16386" name="Picture 2" descr="Rest Assured API Testing Tutorial With Java And Scala">
            <a:extLst>
              <a:ext uri="{FF2B5EF4-FFF2-40B4-BE49-F238E27FC236}">
                <a16:creationId xmlns:a16="http://schemas.microsoft.com/office/drawing/2014/main" id="{2CA73043-F8B0-313C-8BF4-6FC9B854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79" y="3108598"/>
            <a:ext cx="1145869" cy="61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Karate Framework Tutorial: Automated API Testing With Karate">
            <a:extLst>
              <a:ext uri="{FF2B5EF4-FFF2-40B4-BE49-F238E27FC236}">
                <a16:creationId xmlns:a16="http://schemas.microsoft.com/office/drawing/2014/main" id="{A19BE9EF-756C-D001-C613-4D5A84D4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5" y="3068491"/>
            <a:ext cx="724668" cy="5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Postman - YouTube">
            <a:extLst>
              <a:ext uri="{FF2B5EF4-FFF2-40B4-BE49-F238E27FC236}">
                <a16:creationId xmlns:a16="http://schemas.microsoft.com/office/drawing/2014/main" id="{A4253F08-BDBB-33A1-18B0-4A4E237D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32" y="4583976"/>
            <a:ext cx="796360" cy="7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trzałka w prawo 18">
            <a:extLst>
              <a:ext uri="{FF2B5EF4-FFF2-40B4-BE49-F238E27FC236}">
                <a16:creationId xmlns:a16="http://schemas.microsoft.com/office/drawing/2014/main" id="{21FD0BC7-BBB7-3428-B5F0-55A187637B40}"/>
              </a:ext>
            </a:extLst>
          </p:cNvPr>
          <p:cNvSpPr/>
          <p:nvPr/>
        </p:nvSpPr>
        <p:spPr>
          <a:xfrm>
            <a:off x="2224726" y="3777702"/>
            <a:ext cx="1874167" cy="850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1" name="Łącznik łamany 20">
            <a:extLst>
              <a:ext uri="{FF2B5EF4-FFF2-40B4-BE49-F238E27FC236}">
                <a16:creationId xmlns:a16="http://schemas.microsoft.com/office/drawing/2014/main" id="{1ECCB9AE-F155-9720-7D3E-0F8095C55817}"/>
              </a:ext>
            </a:extLst>
          </p:cNvPr>
          <p:cNvCxnSpPr>
            <a:stCxn id="15" idx="3"/>
          </p:cNvCxnSpPr>
          <p:nvPr/>
        </p:nvCxnSpPr>
        <p:spPr>
          <a:xfrm flipV="1">
            <a:off x="5263009" y="3593036"/>
            <a:ext cx="701566" cy="592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449128A-F9B0-6C70-2C2B-642E1FCFA6B5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6846191" y="3429000"/>
            <a:ext cx="441304" cy="630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łamany 24">
            <a:extLst>
              <a:ext uri="{FF2B5EF4-FFF2-40B4-BE49-F238E27FC236}">
                <a16:creationId xmlns:a16="http://schemas.microsoft.com/office/drawing/2014/main" id="{27E46E44-AA96-05D2-F73C-1588773C9F68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358408" y="3083989"/>
            <a:ext cx="516718" cy="975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łamany 26">
            <a:extLst>
              <a:ext uri="{FF2B5EF4-FFF2-40B4-BE49-F238E27FC236}">
                <a16:creationId xmlns:a16="http://schemas.microsoft.com/office/drawing/2014/main" id="{B4FE5F3D-CABA-A930-C884-0C11047943D8}"/>
              </a:ext>
            </a:extLst>
          </p:cNvPr>
          <p:cNvCxnSpPr>
            <a:endCxn id="6" idx="0"/>
          </p:cNvCxnSpPr>
          <p:nvPr/>
        </p:nvCxnSpPr>
        <p:spPr>
          <a:xfrm>
            <a:off x="8358408" y="4059884"/>
            <a:ext cx="957526" cy="141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2" name="Picture 8" descr="Jenkins">
            <a:extLst>
              <a:ext uri="{FF2B5EF4-FFF2-40B4-BE49-F238E27FC236}">
                <a16:creationId xmlns:a16="http://schemas.microsoft.com/office/drawing/2014/main" id="{FFD453D0-C588-38DE-FB46-70112E088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7" y="5737855"/>
            <a:ext cx="1854774" cy="9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Łącznik łamany 28">
            <a:extLst>
              <a:ext uri="{FF2B5EF4-FFF2-40B4-BE49-F238E27FC236}">
                <a16:creationId xmlns:a16="http://schemas.microsoft.com/office/drawing/2014/main" id="{648969EB-228B-2230-AF63-00A1CE865D5C}"/>
              </a:ext>
            </a:extLst>
          </p:cNvPr>
          <p:cNvCxnSpPr>
            <a:cxnSpLocks/>
            <a:stCxn id="16392" idx="0"/>
            <a:endCxn id="17" idx="2"/>
          </p:cNvCxnSpPr>
          <p:nvPr/>
        </p:nvCxnSpPr>
        <p:spPr>
          <a:xfrm rot="16200000" flipV="1">
            <a:off x="486282" y="4802183"/>
            <a:ext cx="1864994" cy="6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5926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C20D66-A730-FF62-B78B-0762B87F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integracji  w K8S</a:t>
            </a:r>
          </a:p>
        </p:txBody>
      </p:sp>
      <p:sp>
        <p:nvSpPr>
          <p:cNvPr id="4" name="Proces alternatywny 3">
            <a:extLst>
              <a:ext uri="{FF2B5EF4-FFF2-40B4-BE49-F238E27FC236}">
                <a16:creationId xmlns:a16="http://schemas.microsoft.com/office/drawing/2014/main" id="{739F1560-D004-5B74-EE06-4F8F10F3B7F1}"/>
              </a:ext>
            </a:extLst>
          </p:cNvPr>
          <p:cNvSpPr/>
          <p:nvPr/>
        </p:nvSpPr>
        <p:spPr>
          <a:xfrm>
            <a:off x="4857945" y="1741186"/>
            <a:ext cx="6442435" cy="473839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r>
              <a:rPr lang="pl-PL" dirty="0"/>
              <a:t>K8S Cluster</a:t>
            </a:r>
          </a:p>
        </p:txBody>
      </p:sp>
      <p:pic>
        <p:nvPicPr>
          <p:cNvPr id="5" name="Picture 4" descr="K8s Kubernetes | SUE Cloud &amp; IT | Download Price List Now">
            <a:extLst>
              <a:ext uri="{FF2B5EF4-FFF2-40B4-BE49-F238E27FC236}">
                <a16:creationId xmlns:a16="http://schemas.microsoft.com/office/drawing/2014/main" id="{2C428BDB-4D49-9D10-6D63-67210C67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636" y="5270359"/>
            <a:ext cx="860000" cy="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F4A80A39-9372-C508-AF81-C49616E2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34" y="4014263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93A7737-E12B-89D1-78D5-78C8E1DB754E}"/>
              </a:ext>
            </a:extLst>
          </p:cNvPr>
          <p:cNvSpPr txBox="1"/>
          <p:nvPr/>
        </p:nvSpPr>
        <p:spPr>
          <a:xfrm>
            <a:off x="9466434" y="4950585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Oracle</a:t>
            </a:r>
          </a:p>
        </p:txBody>
      </p:sp>
      <p:pic>
        <p:nvPicPr>
          <p:cNvPr id="8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C80F3B13-3E31-F8A3-B2F6-BA00E2EE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434" y="2469691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932D9D6-0AFA-7F99-6B5E-2F91E541EB2A}"/>
              </a:ext>
            </a:extLst>
          </p:cNvPr>
          <p:cNvSpPr txBox="1"/>
          <p:nvPr/>
        </p:nvSpPr>
        <p:spPr>
          <a:xfrm>
            <a:off x="9466434" y="3406013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Oracle</a:t>
            </a:r>
          </a:p>
        </p:txBody>
      </p:sp>
      <p:pic>
        <p:nvPicPr>
          <p:cNvPr id="10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BA9794C7-165C-5A1E-4AE3-76936FEF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83" y="2814702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782D11B-FF63-B184-24AD-402F0594F053}"/>
              </a:ext>
            </a:extLst>
          </p:cNvPr>
          <p:cNvSpPr txBox="1"/>
          <p:nvPr/>
        </p:nvSpPr>
        <p:spPr>
          <a:xfrm>
            <a:off x="6555883" y="3751024"/>
            <a:ext cx="99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Tomcat</a:t>
            </a:r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8B16FB34-3C38-A98B-0034-99451DAC7D1C}"/>
              </a:ext>
            </a:extLst>
          </p:cNvPr>
          <p:cNvSpPr/>
          <p:nvPr/>
        </p:nvSpPr>
        <p:spPr>
          <a:xfrm>
            <a:off x="7878803" y="2194890"/>
            <a:ext cx="1070913" cy="3355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Services</a:t>
            </a:r>
          </a:p>
        </p:txBody>
      </p:sp>
      <p:pic>
        <p:nvPicPr>
          <p:cNvPr id="16386" name="Picture 2" descr="Rest Assured API Testing Tutorial With Java And Scala">
            <a:extLst>
              <a:ext uri="{FF2B5EF4-FFF2-40B4-BE49-F238E27FC236}">
                <a16:creationId xmlns:a16="http://schemas.microsoft.com/office/drawing/2014/main" id="{2CA73043-F8B0-313C-8BF4-6FC9B854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49" y="5713418"/>
            <a:ext cx="632821" cy="33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Karate Framework Tutorial: Automated API Testing With Karate">
            <a:extLst>
              <a:ext uri="{FF2B5EF4-FFF2-40B4-BE49-F238E27FC236}">
                <a16:creationId xmlns:a16="http://schemas.microsoft.com/office/drawing/2014/main" id="{A19BE9EF-756C-D001-C613-4D5A84D4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179" y="5713418"/>
            <a:ext cx="710748" cy="51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Łącznik łamany 22">
            <a:extLst>
              <a:ext uri="{FF2B5EF4-FFF2-40B4-BE49-F238E27FC236}">
                <a16:creationId xmlns:a16="http://schemas.microsoft.com/office/drawing/2014/main" id="{A449128A-F9B0-6C70-2C2B-642E1FCFA6B5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7437499" y="3241977"/>
            <a:ext cx="441304" cy="630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łamany 24">
            <a:extLst>
              <a:ext uri="{FF2B5EF4-FFF2-40B4-BE49-F238E27FC236}">
                <a16:creationId xmlns:a16="http://schemas.microsoft.com/office/drawing/2014/main" id="{27E46E44-AA96-05D2-F73C-1588773C9F68}"/>
              </a:ext>
            </a:extLst>
          </p:cNvPr>
          <p:cNvCxnSpPr>
            <a:stCxn id="14" idx="3"/>
            <a:endCxn id="8" idx="1"/>
          </p:cNvCxnSpPr>
          <p:nvPr/>
        </p:nvCxnSpPr>
        <p:spPr>
          <a:xfrm flipV="1">
            <a:off x="8949716" y="2896966"/>
            <a:ext cx="516718" cy="975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łamany 26">
            <a:extLst>
              <a:ext uri="{FF2B5EF4-FFF2-40B4-BE49-F238E27FC236}">
                <a16:creationId xmlns:a16="http://schemas.microsoft.com/office/drawing/2014/main" id="{B4FE5F3D-CABA-A930-C884-0C11047943D8}"/>
              </a:ext>
            </a:extLst>
          </p:cNvPr>
          <p:cNvCxnSpPr>
            <a:endCxn id="6" idx="0"/>
          </p:cNvCxnSpPr>
          <p:nvPr/>
        </p:nvCxnSpPr>
        <p:spPr>
          <a:xfrm>
            <a:off x="8949716" y="3872861"/>
            <a:ext cx="957526" cy="1414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Kubernetes Pods: An Introduction. What is a K8s pod? | by Ajeet Rai | Medium">
            <a:extLst>
              <a:ext uri="{FF2B5EF4-FFF2-40B4-BE49-F238E27FC236}">
                <a16:creationId xmlns:a16="http://schemas.microsoft.com/office/drawing/2014/main" id="{36CD991C-DC98-9BEE-E704-EB980B0D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42" y="4743542"/>
            <a:ext cx="881616" cy="8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Łącznik łamany 12">
            <a:extLst>
              <a:ext uri="{FF2B5EF4-FFF2-40B4-BE49-F238E27FC236}">
                <a16:creationId xmlns:a16="http://schemas.microsoft.com/office/drawing/2014/main" id="{89B70FC4-D10D-48FA-D457-619480C8C0C3}"/>
              </a:ext>
            </a:extLst>
          </p:cNvPr>
          <p:cNvCxnSpPr>
            <a:stCxn id="3" idx="0"/>
            <a:endCxn id="10" idx="1"/>
          </p:cNvCxnSpPr>
          <p:nvPr/>
        </p:nvCxnSpPr>
        <p:spPr>
          <a:xfrm rot="5400000" flipH="1" flipV="1">
            <a:off x="5544684" y="3732344"/>
            <a:ext cx="1501565" cy="520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8" descr="Jenkins">
            <a:extLst>
              <a:ext uri="{FF2B5EF4-FFF2-40B4-BE49-F238E27FC236}">
                <a16:creationId xmlns:a16="http://schemas.microsoft.com/office/drawing/2014/main" id="{3F230C41-FBAC-CE83-6F20-467B448E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67" y="3977843"/>
            <a:ext cx="1854774" cy="9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Łącznik łamany 21">
            <a:extLst>
              <a:ext uri="{FF2B5EF4-FFF2-40B4-BE49-F238E27FC236}">
                <a16:creationId xmlns:a16="http://schemas.microsoft.com/office/drawing/2014/main" id="{D3220962-7C52-0A71-76A6-E72D5C0B1F33}"/>
              </a:ext>
            </a:extLst>
          </p:cNvPr>
          <p:cNvCxnSpPr>
            <a:stCxn id="16" idx="2"/>
            <a:endCxn id="16386" idx="1"/>
          </p:cNvCxnSpPr>
          <p:nvPr/>
        </p:nvCxnSpPr>
        <p:spPr>
          <a:xfrm rot="16200000" flipH="1">
            <a:off x="3107317" y="3786466"/>
            <a:ext cx="977768" cy="3215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62455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719C4F-42EE-826F-BC6F-779F97DAE3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D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35CF4604-C118-4156-2863-CE6496481A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B6FEBC2-4452-4315-BFF2-22F0E23EC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4013" y="1984443"/>
            <a:ext cx="4392469" cy="2889114"/>
          </a:xfrm>
        </p:spPr>
        <p:txBody>
          <a:bodyPr anchor="b">
            <a:normAutofit/>
          </a:bodyPr>
          <a:lstStyle/>
          <a:p>
            <a:pPr algn="l"/>
            <a:r>
              <a:rPr lang="pl-PL">
                <a:solidFill>
                  <a:srgbClr val="030FA0"/>
                </a:solidFill>
                <a:latin typeface="Nordea Sans Large Bold" panose="00000800000000000000" pitchFamily="50" charset="0"/>
                <a:ea typeface="+mn-ea"/>
                <a:cs typeface="+mn-cs"/>
                <a:hlinkClick r:id="rId3" tooltip="https://en.wikipedia.org/wiki/continuous_tes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Continuous </a:t>
            </a:r>
            <a:r>
              <a:rPr lang="en-GB">
                <a:solidFill>
                  <a:srgbClr val="030FA0"/>
                </a:solidFill>
                <a:latin typeface="Nordea Sans Large Bold"/>
                <a:ea typeface="+mn-ea"/>
                <a:cs typeface="+mn-cs"/>
                <a:hlinkClick r:id="rId3" tooltip="https://en.wikipedia.org/wiki/continuous_tes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pl-PL">
                <a:solidFill>
                  <a:srgbClr val="030FA0"/>
                </a:solidFill>
                <a:latin typeface="Nordea Sans Large Bold" panose="00000800000000000000" pitchFamily="50" charset="0"/>
                <a:ea typeface="+mn-ea"/>
                <a:cs typeface="+mn-cs"/>
                <a:hlinkClick r:id="rId3" tooltip="https://en.wikipedia.org/wiki/continuous_tes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esting</a:t>
            </a:r>
            <a:br>
              <a:rPr lang="pl-PL" sz="5000"/>
            </a:br>
            <a:endParaRPr lang="pl-PL" sz="5000"/>
          </a:p>
        </p:txBody>
      </p:sp>
      <p:pic>
        <p:nvPicPr>
          <p:cNvPr id="13" name="Picture 3" descr="Machine gears">
            <a:extLst>
              <a:ext uri="{FF2B5EF4-FFF2-40B4-BE49-F238E27FC236}">
                <a16:creationId xmlns:a16="http://schemas.microsoft.com/office/drawing/2014/main" id="{CB8CB2CF-0855-403F-B413-DC2EE190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4" r="30316" b="-1"/>
          <a:stretch/>
        </p:blipFill>
        <p:spPr>
          <a:xfrm>
            <a:off x="-3435927" y="-1256135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79889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9520A6D-2890-4BE2-B8C5-1FBF003A4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F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6EC18F-EDB6-4019-8F4B-7D081500B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2095" y="6022531"/>
            <a:ext cx="1517519" cy="31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6AD3E-790E-40E2-8DF5-A7CCD33704BA}"/>
              </a:ext>
            </a:extLst>
          </p:cNvPr>
          <p:cNvSpPr txBox="1"/>
          <p:nvPr/>
        </p:nvSpPr>
        <p:spPr>
          <a:xfrm>
            <a:off x="754588" y="4158918"/>
            <a:ext cx="3775376" cy="98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Number</a:t>
            </a:r>
            <a:r>
              <a:rPr lang="pl-PL" sz="2000">
                <a:solidFill>
                  <a:schemeClr val="bg1"/>
                </a:solidFill>
                <a:latin typeface="Nordea Sans Large Bold" panose="00000800000000000000" pitchFamily="50" charset="0"/>
              </a:rPr>
              <a:t> of TA </a:t>
            </a: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Engineers</a:t>
            </a:r>
            <a:endParaRPr lang="en-GB" sz="2000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CB9E9D-5817-5511-A856-619CF4F5265B}"/>
              </a:ext>
            </a:extLst>
          </p:cNvPr>
          <p:cNvSpPr/>
          <p:nvPr/>
        </p:nvSpPr>
        <p:spPr>
          <a:xfrm>
            <a:off x="1611203" y="2437735"/>
            <a:ext cx="2062146" cy="1982529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 descr="Team">
            <a:extLst>
              <a:ext uri="{FF2B5EF4-FFF2-40B4-BE49-F238E27FC236}">
                <a16:creationId xmlns:a16="http://schemas.microsoft.com/office/drawing/2014/main" id="{CA629D81-9E84-B261-9D07-5B22879ED8F4}"/>
              </a:ext>
            </a:extLst>
          </p:cNvPr>
          <p:cNvSpPr/>
          <p:nvPr/>
        </p:nvSpPr>
        <p:spPr>
          <a:xfrm>
            <a:off x="1944452" y="2731175"/>
            <a:ext cx="1395648" cy="13956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7D7457-CC54-93C5-23D0-3C3BCAB1C59B}"/>
              </a:ext>
            </a:extLst>
          </p:cNvPr>
          <p:cNvSpPr/>
          <p:nvPr/>
        </p:nvSpPr>
        <p:spPr>
          <a:xfrm>
            <a:off x="5064927" y="2437735"/>
            <a:ext cx="2062146" cy="1982529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90A449-1DE9-A7D4-2A58-6A61BC870518}"/>
              </a:ext>
            </a:extLst>
          </p:cNvPr>
          <p:cNvSpPr/>
          <p:nvPr/>
        </p:nvSpPr>
        <p:spPr>
          <a:xfrm>
            <a:off x="8628463" y="2437735"/>
            <a:ext cx="2062146" cy="1982529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B8A21-EBC1-E1DE-A4DE-C33D5C919576}"/>
              </a:ext>
            </a:extLst>
          </p:cNvPr>
          <p:cNvSpPr txBox="1"/>
          <p:nvPr/>
        </p:nvSpPr>
        <p:spPr>
          <a:xfrm>
            <a:off x="7771848" y="4120139"/>
            <a:ext cx="3775376" cy="98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Regression</a:t>
            </a:r>
            <a:r>
              <a:rPr lang="pl-PL" sz="2000">
                <a:solidFill>
                  <a:schemeClr val="bg1"/>
                </a:solidFill>
                <a:latin typeface="Nordea Sans Large Bold" panose="00000800000000000000" pitchFamily="50" charset="0"/>
              </a:rPr>
              <a:t> </a:t>
            </a: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time</a:t>
            </a:r>
            <a:endParaRPr lang="en-GB" sz="2000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128E-34B6-C1F5-E732-3F1249F6894B}"/>
              </a:ext>
            </a:extLst>
          </p:cNvPr>
          <p:cNvSpPr txBox="1"/>
          <p:nvPr/>
        </p:nvSpPr>
        <p:spPr>
          <a:xfrm>
            <a:off x="4208311" y="4158917"/>
            <a:ext cx="3775376" cy="98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pl-PL" sz="2000">
                <a:solidFill>
                  <a:schemeClr val="bg1"/>
                </a:solidFill>
                <a:latin typeface="Nordea Sans Large Bold" panose="00000800000000000000" pitchFamily="50" charset="0"/>
              </a:rPr>
              <a:t>Deployment </a:t>
            </a:r>
            <a:r>
              <a:rPr lang="pl-PL" sz="2000" err="1">
                <a:solidFill>
                  <a:schemeClr val="bg1"/>
                </a:solidFill>
                <a:latin typeface="Nordea Sans Large Bold" panose="00000800000000000000" pitchFamily="50" charset="0"/>
              </a:rPr>
              <a:t>time</a:t>
            </a:r>
            <a:endParaRPr lang="en-GB" sz="2000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10" name="Rectangle 9" descr="Stopwatch">
            <a:extLst>
              <a:ext uri="{FF2B5EF4-FFF2-40B4-BE49-F238E27FC236}">
                <a16:creationId xmlns:a16="http://schemas.microsoft.com/office/drawing/2014/main" id="{8662B6F8-540D-4F76-E496-431002C725EB}"/>
              </a:ext>
            </a:extLst>
          </p:cNvPr>
          <p:cNvSpPr/>
          <p:nvPr/>
        </p:nvSpPr>
        <p:spPr>
          <a:xfrm>
            <a:off x="5370100" y="2703100"/>
            <a:ext cx="1451800" cy="14518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tangle 11" descr="Hourglass">
            <a:extLst>
              <a:ext uri="{FF2B5EF4-FFF2-40B4-BE49-F238E27FC236}">
                <a16:creationId xmlns:a16="http://schemas.microsoft.com/office/drawing/2014/main" id="{BF533A0C-4F2A-BFDD-9E31-660453764081}"/>
              </a:ext>
            </a:extLst>
          </p:cNvPr>
          <p:cNvSpPr/>
          <p:nvPr/>
        </p:nvSpPr>
        <p:spPr>
          <a:xfrm>
            <a:off x="8933636" y="2703100"/>
            <a:ext cx="1451800" cy="14518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444475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88C534-07C8-475C-ACCE-36F8797094D9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Number of Engineers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F44CAAB-CA7F-4B67-A032-43C5B942FC25}"/>
              </a:ext>
            </a:extLst>
          </p:cNvPr>
          <p:cNvGraphicFramePr>
            <a:graphicFrameLocks/>
          </p:cNvGraphicFramePr>
          <p:nvPr/>
        </p:nvGraphicFramePr>
        <p:xfrm>
          <a:off x="2797674" y="562356"/>
          <a:ext cx="6596652" cy="5733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 descr="A picture containing clock&#10;&#10;Description automatically generated">
            <a:extLst>
              <a:ext uri="{FF2B5EF4-FFF2-40B4-BE49-F238E27FC236}">
                <a16:creationId xmlns:a16="http://schemas.microsoft.com/office/drawing/2014/main" id="{5CAB388B-1AAD-DAC3-404E-817DE2472A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49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A834E315-A4AA-4FBB-B701-6F01C5BC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2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48F68898-C6E1-42BF-9885-81F62899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80E5634-7897-41E3-8878-7F24D10EC8A0}"/>
              </a:ext>
            </a:extLst>
          </p:cNvPr>
          <p:cNvSpPr txBox="1"/>
          <p:nvPr/>
        </p:nvSpPr>
        <p:spPr>
          <a:xfrm>
            <a:off x="782062" y="3105834"/>
            <a:ext cx="998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Utwórz </a:t>
            </a:r>
            <a:r>
              <a:rPr lang="pl-PL" dirty="0" err="1"/>
              <a:t>Klase</a:t>
            </a:r>
            <a:r>
              <a:rPr lang="pl-PL" dirty="0"/>
              <a:t> </a:t>
            </a:r>
            <a:r>
              <a:rPr lang="pl-PL" dirty="0" err="1"/>
              <a:t>Minionki</a:t>
            </a:r>
            <a:r>
              <a:rPr lang="pl-PL" dirty="0"/>
              <a:t>, która będzie dziedziczyła po klasie </a:t>
            </a:r>
            <a:r>
              <a:rPr lang="pl-PL" dirty="0" err="1"/>
              <a:t>Animation</a:t>
            </a:r>
            <a:r>
              <a:rPr lang="pl-PL" dirty="0"/>
              <a:t>, stwórz listę i dodaj do niej 10 </a:t>
            </a:r>
            <a:r>
              <a:rPr lang="pl-PL" dirty="0" err="1"/>
              <a:t>minionków</a:t>
            </a:r>
            <a:r>
              <a:rPr lang="pl-PL" dirty="0"/>
              <a:t> z różnymi imionami. </a:t>
            </a:r>
          </a:p>
          <a:p>
            <a:r>
              <a:rPr lang="pl-PL" dirty="0"/>
              <a:t>Wyszukaj za pomocą LINQ </a:t>
            </a:r>
            <a:r>
              <a:rPr lang="pl-PL" dirty="0" err="1"/>
              <a:t>minionka</a:t>
            </a:r>
            <a:r>
              <a:rPr lang="pl-PL" dirty="0"/>
              <a:t> o imieniu Jerzy i zawodzie działonowy.</a:t>
            </a:r>
          </a:p>
        </p:txBody>
      </p:sp>
    </p:spTree>
    <p:extLst>
      <p:ext uri="{BB962C8B-B14F-4D97-AF65-F5344CB8AC3E}">
        <p14:creationId xmlns:p14="http://schemas.microsoft.com/office/powerpoint/2010/main" val="37621467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D1A6-42B9-4A97-B56D-C21AA1D9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074362"/>
            <a:ext cx="2752354" cy="2709275"/>
          </a:xfrm>
          <a:prstGeom prst="ellipse">
            <a:avLst/>
          </a:prstGeom>
          <a:solidFill>
            <a:srgbClr val="030FA0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Nordea Sans Large Black" panose="00000A00000000000000" pitchFamily="50" charset="0"/>
              </a:rPr>
              <a:t>Deployment time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8F57947-C5DB-4AEB-805E-D81D0C0B1517}"/>
              </a:ext>
            </a:extLst>
          </p:cNvPr>
          <p:cNvGraphicFramePr>
            <a:graphicFrameLocks/>
          </p:cNvGraphicFramePr>
          <p:nvPr/>
        </p:nvGraphicFramePr>
        <p:xfrm>
          <a:off x="4279900" y="733212"/>
          <a:ext cx="6946899" cy="4943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5D916F46-62ED-6ED9-CB7E-E4BEE924B3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686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8F57947-C5DB-4AEB-805E-D81D0C0B1517}"/>
              </a:ext>
            </a:extLst>
          </p:cNvPr>
          <p:cNvGraphicFramePr>
            <a:graphicFrameLocks/>
          </p:cNvGraphicFramePr>
          <p:nvPr/>
        </p:nvGraphicFramePr>
        <p:xfrm>
          <a:off x="4051300" y="809412"/>
          <a:ext cx="7112619" cy="4814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C32E1E7-3C1B-042E-FD93-7AB63975B8A5}"/>
              </a:ext>
            </a:extLst>
          </p:cNvPr>
          <p:cNvSpPr txBox="1">
            <a:spLocks/>
          </p:cNvSpPr>
          <p:nvPr/>
        </p:nvSpPr>
        <p:spPr>
          <a:xfrm>
            <a:off x="838200" y="2074362"/>
            <a:ext cx="2752354" cy="2709275"/>
          </a:xfrm>
          <a:prstGeom prst="ellipse">
            <a:avLst/>
          </a:prstGeom>
          <a:solidFill>
            <a:srgbClr val="030FA0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err="1">
                <a:solidFill>
                  <a:srgbClr val="FFFFFF"/>
                </a:solidFill>
                <a:latin typeface="Nordea Sans Large Black" panose="00000A00000000000000" pitchFamily="50" charset="0"/>
              </a:rPr>
              <a:t>Regression</a:t>
            </a:r>
            <a:r>
              <a:rPr lang="en-US" sz="2400">
                <a:solidFill>
                  <a:srgbClr val="FFFFFF"/>
                </a:solidFill>
                <a:latin typeface="Nordea Sans Large Black" panose="00000A00000000000000" pitchFamily="50" charset="0"/>
              </a:rPr>
              <a:t> time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36D0B57-4B42-2909-0BDB-E8BB9E2862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3141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ACC564-ED99-4603-AA7B-681E867065AA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trzałka: zakrzywiona w lewo 8">
            <a:extLst>
              <a:ext uri="{FF2B5EF4-FFF2-40B4-BE49-F238E27FC236}">
                <a16:creationId xmlns:a16="http://schemas.microsoft.com/office/drawing/2014/main" id="{4BF41927-268D-4BC5-8BBB-AB09572B1B13}"/>
              </a:ext>
            </a:extLst>
          </p:cNvPr>
          <p:cNvSpPr/>
          <p:nvPr/>
        </p:nvSpPr>
        <p:spPr>
          <a:xfrm rot="16200000">
            <a:off x="4601362" y="1757490"/>
            <a:ext cx="654341" cy="1971413"/>
          </a:xfrm>
          <a:prstGeom prst="curvedLeftArrow">
            <a:avLst/>
          </a:prstGeom>
          <a:solidFill>
            <a:srgbClr val="FFFFFF"/>
          </a:solidFill>
          <a:ln>
            <a:solidFill>
              <a:srgbClr val="030F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Strzałka: zakrzywiona w lewo 9">
            <a:extLst>
              <a:ext uri="{FF2B5EF4-FFF2-40B4-BE49-F238E27FC236}">
                <a16:creationId xmlns:a16="http://schemas.microsoft.com/office/drawing/2014/main" id="{716E5B24-0435-4CDE-ACBB-2B1C12A7CD11}"/>
              </a:ext>
            </a:extLst>
          </p:cNvPr>
          <p:cNvSpPr/>
          <p:nvPr/>
        </p:nvSpPr>
        <p:spPr>
          <a:xfrm rot="5400000">
            <a:off x="4518870" y="3137170"/>
            <a:ext cx="654341" cy="1971413"/>
          </a:xfrm>
          <a:prstGeom prst="curvedLeftArrow">
            <a:avLst/>
          </a:prstGeom>
          <a:solidFill>
            <a:srgbClr val="FFFFFF"/>
          </a:solidFill>
          <a:ln>
            <a:solidFill>
              <a:srgbClr val="030F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12F9B84-3E71-4B09-A414-AE5E46827739}"/>
              </a:ext>
            </a:extLst>
          </p:cNvPr>
          <p:cNvSpPr/>
          <p:nvPr/>
        </p:nvSpPr>
        <p:spPr>
          <a:xfrm>
            <a:off x="3942826" y="4763162"/>
            <a:ext cx="1971413" cy="39608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Nordea Sans Large Bold" panose="00000800000000000000" pitchFamily="50" charset="0"/>
              </a:rPr>
              <a:t>Contin</a:t>
            </a:r>
            <a:r>
              <a:rPr lang="pl-PL" sz="1200">
                <a:latin typeface="Nordea Sans Large Bold" panose="00000800000000000000" pitchFamily="50" charset="0"/>
              </a:rPr>
              <a:t>u</a:t>
            </a:r>
            <a:r>
              <a:rPr lang="en-US" sz="1200" err="1">
                <a:latin typeface="Nordea Sans Large Bold" panose="00000800000000000000" pitchFamily="50" charset="0"/>
              </a:rPr>
              <a:t>ous</a:t>
            </a:r>
            <a:r>
              <a:rPr lang="pl-PL" sz="1200">
                <a:latin typeface="Nordea Sans Large Bold" panose="00000800000000000000" pitchFamily="50" charset="0"/>
              </a:rPr>
              <a:t> Integration</a:t>
            </a:r>
          </a:p>
        </p:txBody>
      </p:sp>
      <p:sp>
        <p:nvSpPr>
          <p:cNvPr id="12" name="Strzałka: zakrzywiona w lewo 11">
            <a:extLst>
              <a:ext uri="{FF2B5EF4-FFF2-40B4-BE49-F238E27FC236}">
                <a16:creationId xmlns:a16="http://schemas.microsoft.com/office/drawing/2014/main" id="{7D0770FC-6C11-48DD-9E8B-87CCED78E994}"/>
              </a:ext>
            </a:extLst>
          </p:cNvPr>
          <p:cNvSpPr/>
          <p:nvPr/>
        </p:nvSpPr>
        <p:spPr>
          <a:xfrm rot="16200000">
            <a:off x="6780868" y="1757490"/>
            <a:ext cx="654341" cy="1971413"/>
          </a:xfrm>
          <a:prstGeom prst="curvedLeftArrow">
            <a:avLst/>
          </a:prstGeom>
          <a:solidFill>
            <a:srgbClr val="FFFFFF"/>
          </a:solidFill>
          <a:ln>
            <a:solidFill>
              <a:srgbClr val="030F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trzałka: zakrzywiona w lewo 12">
            <a:extLst>
              <a:ext uri="{FF2B5EF4-FFF2-40B4-BE49-F238E27FC236}">
                <a16:creationId xmlns:a16="http://schemas.microsoft.com/office/drawing/2014/main" id="{5B400A5D-CB94-46A4-BE23-B98C0DF0A114}"/>
              </a:ext>
            </a:extLst>
          </p:cNvPr>
          <p:cNvSpPr/>
          <p:nvPr/>
        </p:nvSpPr>
        <p:spPr>
          <a:xfrm rot="5400000">
            <a:off x="6682996" y="3129098"/>
            <a:ext cx="654341" cy="1971413"/>
          </a:xfrm>
          <a:prstGeom prst="curvedLeftArrow">
            <a:avLst/>
          </a:prstGeom>
          <a:solidFill>
            <a:srgbClr val="FFFFFF"/>
          </a:solidFill>
          <a:ln>
            <a:solidFill>
              <a:srgbClr val="030F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D9AD2C62-BB6A-45BD-85DE-C2EEB127AF97}"/>
              </a:ext>
            </a:extLst>
          </p:cNvPr>
          <p:cNvSpPr/>
          <p:nvPr/>
        </p:nvSpPr>
        <p:spPr>
          <a:xfrm>
            <a:off x="6149596" y="4763161"/>
            <a:ext cx="1971413" cy="39608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err="1">
                <a:latin typeface="Nordea Sans Large Bold" panose="00000800000000000000" pitchFamily="50" charset="0"/>
              </a:rPr>
              <a:t>Continuous</a:t>
            </a:r>
            <a:r>
              <a:rPr lang="pl-PL" sz="1200">
                <a:latin typeface="Nordea Sans Large Bold" panose="00000800000000000000" pitchFamily="50" charset="0"/>
              </a:rPr>
              <a:t> Delivery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606960" y="572610"/>
            <a:ext cx="12191999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 dirty="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 sz="4000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 Deployment</a:t>
            </a:r>
            <a:endParaRPr lang="en-GB" sz="4000" dirty="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092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606960" y="572610"/>
            <a:ext cx="12191999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Environment</a:t>
            </a:r>
            <a:endParaRPr lang="en-GB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F3A1085-22B0-A24F-E32B-AB9E437073EE}"/>
              </a:ext>
            </a:extLst>
          </p:cNvPr>
          <p:cNvGraphicFramePr/>
          <p:nvPr/>
        </p:nvGraphicFramePr>
        <p:xfrm>
          <a:off x="802368" y="1202468"/>
          <a:ext cx="10587264" cy="4453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39434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606960" y="572610"/>
            <a:ext cx="10267869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Gdzie jest </a:t>
            </a:r>
            <a:r>
              <a:rPr lang="pl-PL" sz="4000" dirty="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 sz="4000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dirty="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 sz="4000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?
</a:t>
            </a:r>
            <a:endParaRPr lang="en-GB" sz="4000" dirty="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B2DC6FE3-F5F6-7F9E-AF23-064D86F6E975}"/>
              </a:ext>
            </a:extLst>
          </p:cNvPr>
          <p:cNvSpPr/>
          <p:nvPr/>
        </p:nvSpPr>
        <p:spPr>
          <a:xfrm>
            <a:off x="3917302" y="1739335"/>
            <a:ext cx="4357396" cy="3760236"/>
          </a:xfrm>
          <a:prstGeom prst="rect">
            <a:avLst/>
          </a:prstGeom>
          <a:solidFill>
            <a:srgbClr val="030F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Nordea Sans Large Bold" panose="00000800000000000000" pitchFamily="50" charset="0"/>
              </a:rPr>
              <a:t>Continuous</a:t>
            </a:r>
            <a:r>
              <a:rPr lang="pl-PL">
                <a:latin typeface="Nordea Sans Large Bold" panose="00000800000000000000" pitchFamily="50" charset="0"/>
              </a:rPr>
              <a:t> Integration</a:t>
            </a:r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A372E587-BF59-47ED-B444-1529C0C31B6D}"/>
              </a:ext>
            </a:extLst>
          </p:cNvPr>
          <p:cNvSpPr/>
          <p:nvPr/>
        </p:nvSpPr>
        <p:spPr>
          <a:xfrm>
            <a:off x="4573398" y="3429000"/>
            <a:ext cx="3045203" cy="1291905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Nordea Sans Large Bold" panose="00000800000000000000" pitchFamily="50" charset="0"/>
              </a:rPr>
              <a:t>Continuous</a:t>
            </a:r>
            <a:r>
              <a:rPr lang="pl-PL">
                <a:latin typeface="Nordea Sans Large Bold" panose="00000800000000000000" pitchFamily="50" charset="0"/>
              </a:rPr>
              <a:t> </a:t>
            </a:r>
            <a:r>
              <a:rPr lang="pl-PL" err="1">
                <a:latin typeface="Nordea Sans Large Bold" panose="00000800000000000000" pitchFamily="50" charset="0"/>
              </a:rPr>
              <a:t>Testing</a:t>
            </a:r>
            <a:endParaRPr lang="pl-PL">
              <a:latin typeface="Nordea Sans Large Bold" panose="00000800000000000000" pitchFamily="50" charset="0"/>
            </a:endParaRPr>
          </a:p>
        </p:txBody>
      </p:sp>
      <p:pic>
        <p:nvPicPr>
          <p:cNvPr id="6" name="Picture 5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9377F932-B963-3148-DEDF-0F5B34F163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606960" y="572610"/>
            <a:ext cx="10267869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Co to jest </a:t>
            </a:r>
            <a:r>
              <a:rPr lang="pl-PL" sz="4000" dirty="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 sz="4000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dirty="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 sz="4000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 ?</a:t>
            </a:r>
            <a:endParaRPr lang="en-GB" sz="4000" dirty="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pic>
        <p:nvPicPr>
          <p:cNvPr id="6" name="Picture 5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9377F932-B963-3148-DEDF-0F5B34F163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  <p:pic>
        <p:nvPicPr>
          <p:cNvPr id="2" name="Picture 2" descr="How to Work Under a First-Time Manager">
            <a:extLst>
              <a:ext uri="{FF2B5EF4-FFF2-40B4-BE49-F238E27FC236}">
                <a16:creationId xmlns:a16="http://schemas.microsoft.com/office/drawing/2014/main" id="{778EA669-58BE-6232-4E9A-C10226E9F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1" r="23023" b="1"/>
          <a:stretch/>
        </p:blipFill>
        <p:spPr bwMode="auto">
          <a:xfrm>
            <a:off x="8451389" y="2022051"/>
            <a:ext cx="2915779" cy="281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FCF3663-2112-2C3C-B996-EB21388D9B83}"/>
              </a:ext>
            </a:extLst>
          </p:cNvPr>
          <p:cNvSpPr/>
          <p:nvPr/>
        </p:nvSpPr>
        <p:spPr>
          <a:xfrm>
            <a:off x="1415238" y="2135196"/>
            <a:ext cx="4709345" cy="3632493"/>
          </a:xfrm>
          <a:prstGeom prst="cloudCallout">
            <a:avLst>
              <a:gd name="adj1" fmla="val 19425"/>
              <a:gd name="adj2" fmla="val -14785"/>
            </a:avLst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Nordea Sans Large Bold" panose="00000800000000000000" pitchFamily="50" charset="0"/>
              </a:rPr>
              <a:t>Productivity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Nordea Sans Large Bold" panose="00000800000000000000" pitchFamily="50" charset="0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151192417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CEC85-5271-B943-5006-9A955EB41121}"/>
              </a:ext>
            </a:extLst>
          </p:cNvPr>
          <p:cNvSpPr txBox="1"/>
          <p:nvPr/>
        </p:nvSpPr>
        <p:spPr>
          <a:xfrm>
            <a:off x="563417" y="521028"/>
            <a:ext cx="1123669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pl-PL" sz="4000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Jaki jest powód wykonywania testów automatycznych?</a:t>
            </a:r>
            <a:endParaRPr lang="en-GB" sz="4000" dirty="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B9C5CF6-B585-3D7C-3A04-95093B4925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E7F44A-BBBB-71F4-BE67-E9CFFD3B3F22}"/>
              </a:ext>
            </a:extLst>
          </p:cNvPr>
          <p:cNvSpPr/>
          <p:nvPr/>
        </p:nvSpPr>
        <p:spPr>
          <a:xfrm>
            <a:off x="1523999" y="2740382"/>
            <a:ext cx="1950098" cy="688618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13876-324F-709E-E712-AC693A72162B}"/>
              </a:ext>
            </a:extLst>
          </p:cNvPr>
          <p:cNvSpPr/>
          <p:nvPr/>
        </p:nvSpPr>
        <p:spPr>
          <a:xfrm>
            <a:off x="3847322" y="2740382"/>
            <a:ext cx="1950098" cy="688618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need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2B58E-7E88-109C-9134-D23D49CD00C6}"/>
              </a:ext>
            </a:extLst>
          </p:cNvPr>
          <p:cNvSpPr/>
          <p:nvPr/>
        </p:nvSpPr>
        <p:spPr>
          <a:xfrm>
            <a:off x="6170645" y="2740382"/>
            <a:ext cx="1950098" cy="688618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18A39C-E5D6-251E-857F-D0DD0F7BD354}"/>
              </a:ext>
            </a:extLst>
          </p:cNvPr>
          <p:cNvSpPr/>
          <p:nvPr/>
        </p:nvSpPr>
        <p:spPr>
          <a:xfrm>
            <a:off x="8493968" y="2743492"/>
            <a:ext cx="1950098" cy="688618"/>
          </a:xfrm>
          <a:prstGeom prst="rect">
            <a:avLst/>
          </a:prstGeom>
          <a:solidFill>
            <a:srgbClr val="030FA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shorten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1DC141-7408-3690-FF4D-FD9A1B3D8AF7}"/>
              </a:ext>
            </a:extLst>
          </p:cNvPr>
          <p:cNvSpPr/>
          <p:nvPr/>
        </p:nvSpPr>
        <p:spPr>
          <a:xfrm>
            <a:off x="3847322" y="3870941"/>
            <a:ext cx="1950098" cy="688618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D8C7D-EF73-50F4-C181-7EE055A747D4}"/>
              </a:ext>
            </a:extLst>
          </p:cNvPr>
          <p:cNvSpPr/>
          <p:nvPr/>
        </p:nvSpPr>
        <p:spPr>
          <a:xfrm>
            <a:off x="6181765" y="3870941"/>
            <a:ext cx="1950098" cy="688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Nordea Sans Large Bold" panose="00000800000000000000" pitchFamily="50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1919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16F5E7-5312-4093-9FE8-3433A16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F3CF4-C4A4-48EC-8515-2C7C31ED3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r="26616" b="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9881C15E-DA48-41E3-BBB6-CAED5F6DD1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1908903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88A2B181-321E-F610-C660-0505326A21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6937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a turtle and surfer">
            <a:extLst>
              <a:ext uri="{FF2B5EF4-FFF2-40B4-BE49-F238E27FC236}">
                <a16:creationId xmlns:a16="http://schemas.microsoft.com/office/drawing/2014/main" id="{C6A37A5D-3828-4826-946E-3FA0B542F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0" r="17476" b="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F4727161-8E4A-641E-4276-88D8CD0457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68FA4C24-030A-1A15-25C8-C1E95395DE45}"/>
              </a:ext>
            </a:extLst>
          </p:cNvPr>
          <p:cNvSpPr txBox="1">
            <a:spLocks/>
          </p:cNvSpPr>
          <p:nvPr/>
        </p:nvSpPr>
        <p:spPr>
          <a:xfrm>
            <a:off x="6096000" y="2392640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Zanurzmy się w </a:t>
            </a:r>
            <a:r>
              <a:rPr lang="pl-PL" dirty="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dirty="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49985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B27BD-05D1-46C3-860D-213084A7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7" y="342897"/>
            <a:ext cx="10515600" cy="1325563"/>
          </a:xfrm>
        </p:spPr>
        <p:txBody>
          <a:bodyPr/>
          <a:lstStyle/>
          <a:p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Shorten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execution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time</a:t>
            </a:r>
            <a:endParaRPr lang="pl-PL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7AD67A3A-E6E6-45BF-B9D6-61CFCD884036}"/>
              </a:ext>
            </a:extLst>
          </p:cNvPr>
          <p:cNvSpPr/>
          <p:nvPr/>
        </p:nvSpPr>
        <p:spPr>
          <a:xfrm>
            <a:off x="6761527" y="1886631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1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8CEBC72-4067-42E5-8F70-2F396ED199FE}"/>
              </a:ext>
            </a:extLst>
          </p:cNvPr>
          <p:cNvSpPr/>
          <p:nvPr/>
        </p:nvSpPr>
        <p:spPr>
          <a:xfrm>
            <a:off x="6761527" y="2836454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2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D6D067B-A92C-41FC-A5E6-C8933C2981AA}"/>
              </a:ext>
            </a:extLst>
          </p:cNvPr>
          <p:cNvSpPr/>
          <p:nvPr/>
        </p:nvSpPr>
        <p:spPr>
          <a:xfrm>
            <a:off x="6761527" y="3809369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3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963F380-DC99-4FA2-9911-3317A39D5E6D}"/>
              </a:ext>
            </a:extLst>
          </p:cNvPr>
          <p:cNvSpPr/>
          <p:nvPr/>
        </p:nvSpPr>
        <p:spPr>
          <a:xfrm>
            <a:off x="6761527" y="4781456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4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97CE987-BAC8-4EB8-A10F-43D7FC43A6B9}"/>
              </a:ext>
            </a:extLst>
          </p:cNvPr>
          <p:cNvSpPr/>
          <p:nvPr/>
        </p:nvSpPr>
        <p:spPr>
          <a:xfrm>
            <a:off x="9514514" y="1886631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1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DA342A34-DEBA-4E2D-9C7B-5B5919B657B4}"/>
              </a:ext>
            </a:extLst>
          </p:cNvPr>
          <p:cNvSpPr/>
          <p:nvPr/>
        </p:nvSpPr>
        <p:spPr>
          <a:xfrm>
            <a:off x="9514514" y="2836454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2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E3E3CAAC-40B3-47C0-88C4-3428BBE599AC}"/>
              </a:ext>
            </a:extLst>
          </p:cNvPr>
          <p:cNvSpPr/>
          <p:nvPr/>
        </p:nvSpPr>
        <p:spPr>
          <a:xfrm>
            <a:off x="9514514" y="3809369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3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DB54BB23-C5A4-404F-AE99-01C0D0D59641}"/>
              </a:ext>
            </a:extLst>
          </p:cNvPr>
          <p:cNvSpPr/>
          <p:nvPr/>
        </p:nvSpPr>
        <p:spPr>
          <a:xfrm>
            <a:off x="9514514" y="4783399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4</a:t>
            </a:r>
          </a:p>
        </p:txBody>
      </p:sp>
      <p:sp>
        <p:nvSpPr>
          <p:cNvPr id="12" name="Strzałka: w prawo 11">
            <a:extLst>
              <a:ext uri="{FF2B5EF4-FFF2-40B4-BE49-F238E27FC236}">
                <a16:creationId xmlns:a16="http://schemas.microsoft.com/office/drawing/2014/main" id="{E6227FD2-2128-4372-B167-F52A7588D7D9}"/>
              </a:ext>
            </a:extLst>
          </p:cNvPr>
          <p:cNvSpPr/>
          <p:nvPr/>
        </p:nvSpPr>
        <p:spPr>
          <a:xfrm>
            <a:off x="8724551" y="2047965"/>
            <a:ext cx="486561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AC69D238-BE2E-4374-B984-FA6A6E8CF6BC}"/>
              </a:ext>
            </a:extLst>
          </p:cNvPr>
          <p:cNvSpPr/>
          <p:nvPr/>
        </p:nvSpPr>
        <p:spPr>
          <a:xfrm>
            <a:off x="8724552" y="2997788"/>
            <a:ext cx="486561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trzałka: w prawo 13">
            <a:extLst>
              <a:ext uri="{FF2B5EF4-FFF2-40B4-BE49-F238E27FC236}">
                <a16:creationId xmlns:a16="http://schemas.microsoft.com/office/drawing/2014/main" id="{BC8B6F40-CF16-462D-9500-7507A87C6796}"/>
              </a:ext>
            </a:extLst>
          </p:cNvPr>
          <p:cNvSpPr/>
          <p:nvPr/>
        </p:nvSpPr>
        <p:spPr>
          <a:xfrm>
            <a:off x="8724550" y="3933315"/>
            <a:ext cx="486561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Strzałka: w prawo 14">
            <a:extLst>
              <a:ext uri="{FF2B5EF4-FFF2-40B4-BE49-F238E27FC236}">
                <a16:creationId xmlns:a16="http://schemas.microsoft.com/office/drawing/2014/main" id="{DAFECB20-16F3-44E3-86E2-86EBAA0E5CB7}"/>
              </a:ext>
            </a:extLst>
          </p:cNvPr>
          <p:cNvSpPr/>
          <p:nvPr/>
        </p:nvSpPr>
        <p:spPr>
          <a:xfrm>
            <a:off x="8724550" y="4889034"/>
            <a:ext cx="486561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EF2BB673-778F-41B3-AAAA-43597463B571}"/>
              </a:ext>
            </a:extLst>
          </p:cNvPr>
          <p:cNvSpPr/>
          <p:nvPr/>
        </p:nvSpPr>
        <p:spPr>
          <a:xfrm>
            <a:off x="1045829" y="1886631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1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D323E95F-C326-4E2A-97D5-72DFED8D8EF4}"/>
              </a:ext>
            </a:extLst>
          </p:cNvPr>
          <p:cNvSpPr/>
          <p:nvPr/>
        </p:nvSpPr>
        <p:spPr>
          <a:xfrm>
            <a:off x="1045829" y="2836454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2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E37FB7DB-0794-40F0-B2AB-584E17A342CD}"/>
              </a:ext>
            </a:extLst>
          </p:cNvPr>
          <p:cNvSpPr/>
          <p:nvPr/>
        </p:nvSpPr>
        <p:spPr>
          <a:xfrm>
            <a:off x="1045829" y="3809368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3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58011573-304B-460A-B0FD-9B50BFE9483F}"/>
              </a:ext>
            </a:extLst>
          </p:cNvPr>
          <p:cNvSpPr/>
          <p:nvPr/>
        </p:nvSpPr>
        <p:spPr>
          <a:xfrm>
            <a:off x="1045828" y="4778909"/>
            <a:ext cx="1635853" cy="64145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4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21DAA936-C2B4-445C-AE96-89F4F81ABF85}"/>
              </a:ext>
            </a:extLst>
          </p:cNvPr>
          <p:cNvSpPr/>
          <p:nvPr/>
        </p:nvSpPr>
        <p:spPr>
          <a:xfrm>
            <a:off x="4240698" y="3304217"/>
            <a:ext cx="1635853" cy="64145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latin typeface="Nordea Sans Large Bold" panose="00000800000000000000" pitchFamily="50" charset="0"/>
              </a:rPr>
              <a:t>Test </a:t>
            </a:r>
            <a:r>
              <a:rPr lang="pl-PL" sz="1600" err="1">
                <a:latin typeface="Nordea Sans Large Bold" panose="00000800000000000000" pitchFamily="50" charset="0"/>
              </a:rPr>
              <a:t>Feature</a:t>
            </a:r>
            <a:r>
              <a:rPr lang="pl-PL" sz="1600">
                <a:latin typeface="Nordea Sans Large Bold" panose="00000800000000000000" pitchFamily="50" charset="0"/>
              </a:rPr>
              <a:t> </a:t>
            </a:r>
          </a:p>
          <a:p>
            <a:pPr algn="ctr"/>
            <a:r>
              <a:rPr lang="pl-PL" sz="1600">
                <a:latin typeface="Nordea Sans Large Bold" panose="00000800000000000000" pitchFamily="50" charset="0"/>
              </a:rPr>
              <a:t>1 … 4</a:t>
            </a:r>
          </a:p>
        </p:txBody>
      </p:sp>
      <p:sp>
        <p:nvSpPr>
          <p:cNvPr id="21" name="Strzałka: w prawo 20">
            <a:extLst>
              <a:ext uri="{FF2B5EF4-FFF2-40B4-BE49-F238E27FC236}">
                <a16:creationId xmlns:a16="http://schemas.microsoft.com/office/drawing/2014/main" id="{AD8F4B22-94C5-4AD5-BE30-4C2C31DAC6FD}"/>
              </a:ext>
            </a:extLst>
          </p:cNvPr>
          <p:cNvSpPr/>
          <p:nvPr/>
        </p:nvSpPr>
        <p:spPr>
          <a:xfrm rot="2491330">
            <a:off x="2790926" y="2554475"/>
            <a:ext cx="1269595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Strzałka: w prawo 21">
            <a:extLst>
              <a:ext uri="{FF2B5EF4-FFF2-40B4-BE49-F238E27FC236}">
                <a16:creationId xmlns:a16="http://schemas.microsoft.com/office/drawing/2014/main" id="{978A0C82-FC6E-4C74-BE6C-9F94DAB60F29}"/>
              </a:ext>
            </a:extLst>
          </p:cNvPr>
          <p:cNvSpPr/>
          <p:nvPr/>
        </p:nvSpPr>
        <p:spPr>
          <a:xfrm rot="19486233">
            <a:off x="2790927" y="4624225"/>
            <a:ext cx="1269595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trzałka: w prawo 22">
            <a:extLst>
              <a:ext uri="{FF2B5EF4-FFF2-40B4-BE49-F238E27FC236}">
                <a16:creationId xmlns:a16="http://schemas.microsoft.com/office/drawing/2014/main" id="{960F8663-7DA3-4010-A825-A7B2CE8C4D89}"/>
              </a:ext>
            </a:extLst>
          </p:cNvPr>
          <p:cNvSpPr/>
          <p:nvPr/>
        </p:nvSpPr>
        <p:spPr>
          <a:xfrm rot="20647508">
            <a:off x="2838130" y="3868280"/>
            <a:ext cx="1269595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trzałka: w prawo 23">
            <a:extLst>
              <a:ext uri="{FF2B5EF4-FFF2-40B4-BE49-F238E27FC236}">
                <a16:creationId xmlns:a16="http://schemas.microsoft.com/office/drawing/2014/main" id="{50BFD049-6C9C-40EA-A8F0-C8E701D5AB96}"/>
              </a:ext>
            </a:extLst>
          </p:cNvPr>
          <p:cNvSpPr/>
          <p:nvPr/>
        </p:nvSpPr>
        <p:spPr>
          <a:xfrm rot="1233002">
            <a:off x="2818931" y="3202957"/>
            <a:ext cx="1269595" cy="318782"/>
          </a:xfrm>
          <a:prstGeom prst="rightArrow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0081C924-D333-7CF7-FB34-E934105BAF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pic>
        <p:nvPicPr>
          <p:cNvPr id="26" name="Picture 25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005B27DA-ECBA-0D13-9E54-7FFC9E1834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3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FD053A-F902-42F1-88FD-033A382F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3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C9AA00E-7100-4E90-BE7F-5EC8C6857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CBC09A-C276-49B6-9227-D161FB80CD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22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3A5D32B-49A5-4767-9A81-9B931EF0C235}"/>
              </a:ext>
            </a:extLst>
          </p:cNvPr>
          <p:cNvSpPr txBox="1"/>
          <p:nvPr/>
        </p:nvSpPr>
        <p:spPr>
          <a:xfrm>
            <a:off x="847288" y="1837189"/>
            <a:ext cx="6576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Utwórz interfejs X i Y oraz wewnątrz ich definicje metody hello</a:t>
            </a:r>
          </a:p>
          <a:p>
            <a:pPr marL="342900" indent="-342900">
              <a:buAutoNum type="arabicPeriod"/>
            </a:pPr>
            <a:r>
              <a:rPr lang="pl-PL" dirty="0"/>
              <a:t>Zaimplementuj interfejsy w klasie </a:t>
            </a:r>
            <a:r>
              <a:rPr lang="pl-PL" dirty="0" err="1"/>
              <a:t>Minionek</a:t>
            </a:r>
            <a:endParaRPr lang="pl-PL" dirty="0"/>
          </a:p>
          <a:p>
            <a:pPr marL="342900" indent="-342900">
              <a:buAutoNum type="arabicPeriod"/>
            </a:pP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Jak rozróżnisz metodę z X a jak z Y</a:t>
            </a:r>
          </a:p>
        </p:txBody>
      </p:sp>
    </p:spTree>
    <p:extLst>
      <p:ext uri="{BB962C8B-B14F-4D97-AF65-F5344CB8AC3E}">
        <p14:creationId xmlns:p14="http://schemas.microsoft.com/office/powerpoint/2010/main" val="229285832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387EDC0-FEAB-8A62-BE40-FB14F896A5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E1861D3-791C-4B62-B942-7EEB4A3E15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45290" y="1892300"/>
          <a:ext cx="6492875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ytuł 1">
            <a:extLst>
              <a:ext uri="{FF2B5EF4-FFF2-40B4-BE49-F238E27FC236}">
                <a16:creationId xmlns:a16="http://schemas.microsoft.com/office/drawing/2014/main" id="{A1228DDB-633D-48CA-AB7D-FCBD81212334}"/>
              </a:ext>
            </a:extLst>
          </p:cNvPr>
          <p:cNvSpPr txBox="1">
            <a:spLocks/>
          </p:cNvSpPr>
          <p:nvPr/>
        </p:nvSpPr>
        <p:spPr>
          <a:xfrm>
            <a:off x="432740" y="1207307"/>
            <a:ext cx="5314536" cy="3018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Shorten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 </a:t>
            </a:r>
            <a:endParaRPr lang="en-US">
              <a:latin typeface="Nordea Sans Large Black"/>
            </a:endParaRPr>
          </a:p>
          <a:p>
            <a:pPr>
              <a:spcAft>
                <a:spcPts val="600"/>
              </a:spcAft>
            </a:pP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execution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time</a:t>
            </a:r>
            <a:endParaRPr lang="pl-PL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sp>
        <p:nvSpPr>
          <p:cNvPr id="164" name="Tytuł 1">
            <a:extLst>
              <a:ext uri="{FF2B5EF4-FFF2-40B4-BE49-F238E27FC236}">
                <a16:creationId xmlns:a16="http://schemas.microsoft.com/office/drawing/2014/main" id="{51D944D4-3D86-864A-150E-735A6E9E5400}"/>
              </a:ext>
            </a:extLst>
          </p:cNvPr>
          <p:cNvSpPr txBox="1">
            <a:spLocks/>
          </p:cNvSpPr>
          <p:nvPr/>
        </p:nvSpPr>
        <p:spPr>
          <a:xfrm>
            <a:off x="5409260" y="-184989"/>
            <a:ext cx="10356905" cy="3018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l-PL" sz="3600" b="1" dirty="0">
                <a:solidFill>
                  <a:srgbClr val="030FA0"/>
                </a:solidFill>
              </a:rPr>
              <a:t>Przenieś to poza testy
</a:t>
            </a:r>
            <a:endParaRPr lang="en-US" sz="3600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020017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FA1989-3BA9-4309-BD40-500B4510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5" y="365126"/>
            <a:ext cx="10515600" cy="819429"/>
          </a:xfrm>
        </p:spPr>
        <p:txBody>
          <a:bodyPr>
            <a:normAutofit/>
          </a:bodyPr>
          <a:lstStyle/>
          <a:p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Shorten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execution</a:t>
            </a:r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time</a:t>
            </a:r>
            <a:endParaRPr lang="pl-PL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F1C5F1-9E46-42C1-8780-84B6A16F1D34}"/>
              </a:ext>
            </a:extLst>
          </p:cNvPr>
          <p:cNvSpPr/>
          <p:nvPr/>
        </p:nvSpPr>
        <p:spPr>
          <a:xfrm>
            <a:off x="3273227" y="2213270"/>
            <a:ext cx="2412234" cy="2431460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bg1"/>
              </a:solidFill>
              <a:latin typeface="Nordea Sans Large Bold" panose="00000800000000000000" pitchFamily="50" charset="0"/>
            </a:endParaRPr>
          </a:p>
          <a:p>
            <a:pPr algn="ctr"/>
            <a:r>
              <a:rPr lang="pl-PL">
                <a:solidFill>
                  <a:schemeClr val="bg1"/>
                </a:solidFill>
                <a:latin typeface="Nordea Sans Large Bold" panose="00000800000000000000" pitchFamily="50" charset="0"/>
              </a:rPr>
              <a:t>One big UI test</a:t>
            </a:r>
          </a:p>
          <a:p>
            <a:pPr algn="ctr"/>
            <a:endParaRPr lang="pl-PL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A428354-2831-488D-B0EE-E97A5F25C38F}"/>
              </a:ext>
            </a:extLst>
          </p:cNvPr>
          <p:cNvSpPr/>
          <p:nvPr/>
        </p:nvSpPr>
        <p:spPr>
          <a:xfrm>
            <a:off x="6506541" y="1437622"/>
            <a:ext cx="1359016" cy="1224793"/>
          </a:xfrm>
          <a:prstGeom prst="rect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UI Test 1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7E381FD9-8EA9-4FFE-99FA-76A11BD673CD}"/>
              </a:ext>
            </a:extLst>
          </p:cNvPr>
          <p:cNvSpPr/>
          <p:nvPr/>
        </p:nvSpPr>
        <p:spPr>
          <a:xfrm>
            <a:off x="6506541" y="2915482"/>
            <a:ext cx="1359016" cy="1224793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UI Test 1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010974B-2E9C-442E-9C6A-47141A03C516}"/>
              </a:ext>
            </a:extLst>
          </p:cNvPr>
          <p:cNvSpPr/>
          <p:nvPr/>
        </p:nvSpPr>
        <p:spPr>
          <a:xfrm>
            <a:off x="6506541" y="4393342"/>
            <a:ext cx="1359016" cy="1224793"/>
          </a:xfrm>
          <a:prstGeom prst="rect">
            <a:avLst/>
          </a:prstGeom>
          <a:solidFill>
            <a:srgbClr val="FC6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UI Test 1</a:t>
            </a:r>
          </a:p>
        </p:txBody>
      </p:sp>
      <p:pic>
        <p:nvPicPr>
          <p:cNvPr id="3" name="Picture 2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B3F630DE-CE3F-8680-5544-1D2F4C3130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1BE7300D-1C7D-42C5-BEF8-6F8548AF93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0336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A88D7230-9A2C-48A3-9C00-39A95E3858B0}"/>
              </a:ext>
            </a:extLst>
          </p:cNvPr>
          <p:cNvCxnSpPr/>
          <p:nvPr/>
        </p:nvCxnSpPr>
        <p:spPr>
          <a:xfrm>
            <a:off x="1438172" y="4582177"/>
            <a:ext cx="3928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915C33FD-55CE-4C1C-BE60-7AE97D5EBBDE}"/>
              </a:ext>
            </a:extLst>
          </p:cNvPr>
          <p:cNvCxnSpPr>
            <a:cxnSpLocks/>
          </p:cNvCxnSpPr>
          <p:nvPr/>
        </p:nvCxnSpPr>
        <p:spPr>
          <a:xfrm flipV="1">
            <a:off x="1590572" y="2147658"/>
            <a:ext cx="0" cy="2586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rostokąt 7">
            <a:extLst>
              <a:ext uri="{FF2B5EF4-FFF2-40B4-BE49-F238E27FC236}">
                <a16:creationId xmlns:a16="http://schemas.microsoft.com/office/drawing/2014/main" id="{ADF56AAA-7744-45B9-A83C-32682C2E5EA6}"/>
              </a:ext>
            </a:extLst>
          </p:cNvPr>
          <p:cNvSpPr/>
          <p:nvPr/>
        </p:nvSpPr>
        <p:spPr>
          <a:xfrm>
            <a:off x="1788496" y="3631424"/>
            <a:ext cx="726388" cy="285219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A864E76C-ADF0-427B-BA01-79802FDF8A00}"/>
              </a:ext>
            </a:extLst>
          </p:cNvPr>
          <p:cNvSpPr/>
          <p:nvPr/>
        </p:nvSpPr>
        <p:spPr>
          <a:xfrm>
            <a:off x="2655688" y="3631424"/>
            <a:ext cx="726388" cy="285219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985F9D15-E5F7-4C45-8539-F1A5CF8240BC}"/>
              </a:ext>
            </a:extLst>
          </p:cNvPr>
          <p:cNvSpPr/>
          <p:nvPr/>
        </p:nvSpPr>
        <p:spPr>
          <a:xfrm>
            <a:off x="3548868" y="3631424"/>
            <a:ext cx="726388" cy="285219"/>
          </a:xfrm>
          <a:prstGeom prst="rect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9DF236B-850E-494A-B500-BDBAA8D97304}"/>
              </a:ext>
            </a:extLst>
          </p:cNvPr>
          <p:cNvSpPr/>
          <p:nvPr/>
        </p:nvSpPr>
        <p:spPr>
          <a:xfrm>
            <a:off x="4442048" y="3631423"/>
            <a:ext cx="726388" cy="285219"/>
          </a:xfrm>
          <a:prstGeom prst="rect">
            <a:avLst/>
          </a:prstGeom>
          <a:solidFill>
            <a:srgbClr val="FFE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BD00C69F-A85F-4E4A-B144-10ABBEE3EC80}"/>
              </a:ext>
            </a:extLst>
          </p:cNvPr>
          <p:cNvCxnSpPr/>
          <p:nvPr/>
        </p:nvCxnSpPr>
        <p:spPr>
          <a:xfrm>
            <a:off x="6825640" y="4582177"/>
            <a:ext cx="3928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D8A9CE71-E9F5-4D5E-AF96-6FB11042CD2B}"/>
              </a:ext>
            </a:extLst>
          </p:cNvPr>
          <p:cNvCxnSpPr>
            <a:cxnSpLocks/>
          </p:cNvCxnSpPr>
          <p:nvPr/>
        </p:nvCxnSpPr>
        <p:spPr>
          <a:xfrm flipV="1">
            <a:off x="6978040" y="2147658"/>
            <a:ext cx="0" cy="2586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rostokąt 13">
            <a:extLst>
              <a:ext uri="{FF2B5EF4-FFF2-40B4-BE49-F238E27FC236}">
                <a16:creationId xmlns:a16="http://schemas.microsoft.com/office/drawing/2014/main" id="{7D5F1BDF-7908-4D1C-82CD-E50219C6427F}"/>
              </a:ext>
            </a:extLst>
          </p:cNvPr>
          <p:cNvSpPr/>
          <p:nvPr/>
        </p:nvSpPr>
        <p:spPr>
          <a:xfrm>
            <a:off x="7175964" y="3631424"/>
            <a:ext cx="726388" cy="285219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188CFFFC-9DE4-46B7-AC66-C2BD6327FF8B}"/>
              </a:ext>
            </a:extLst>
          </p:cNvPr>
          <p:cNvSpPr/>
          <p:nvPr/>
        </p:nvSpPr>
        <p:spPr>
          <a:xfrm>
            <a:off x="7175964" y="3155898"/>
            <a:ext cx="726388" cy="285219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22AD0DEB-87B5-488C-A870-A327BD372453}"/>
              </a:ext>
            </a:extLst>
          </p:cNvPr>
          <p:cNvSpPr/>
          <p:nvPr/>
        </p:nvSpPr>
        <p:spPr>
          <a:xfrm>
            <a:off x="7175964" y="2663204"/>
            <a:ext cx="726388" cy="285219"/>
          </a:xfrm>
          <a:prstGeom prst="rect">
            <a:avLst/>
          </a:prstGeom>
          <a:solidFill>
            <a:srgbClr val="030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B0DB1D19-984B-4F83-8457-4CDFFD3EAA9B}"/>
              </a:ext>
            </a:extLst>
          </p:cNvPr>
          <p:cNvSpPr/>
          <p:nvPr/>
        </p:nvSpPr>
        <p:spPr>
          <a:xfrm>
            <a:off x="7175964" y="4080394"/>
            <a:ext cx="726388" cy="285219"/>
          </a:xfrm>
          <a:prstGeom prst="rect">
            <a:avLst/>
          </a:prstGeom>
          <a:solidFill>
            <a:srgbClr val="FFE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F1E0B1C7-8C54-4120-971A-CDEEE5B2A0A5}"/>
              </a:ext>
            </a:extLst>
          </p:cNvPr>
          <p:cNvSpPr txBox="1"/>
          <p:nvPr/>
        </p:nvSpPr>
        <p:spPr>
          <a:xfrm>
            <a:off x="4613801" y="4582176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solidFill>
                  <a:srgbClr val="030FA0"/>
                </a:solidFill>
                <a:latin typeface="Nordea Sans Large Bold" panose="00000800000000000000" pitchFamily="50" charset="0"/>
              </a:rPr>
              <a:t>Time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E969D165-30F0-4674-AB8E-495F16713FDD}"/>
              </a:ext>
            </a:extLst>
          </p:cNvPr>
          <p:cNvSpPr txBox="1"/>
          <p:nvPr/>
        </p:nvSpPr>
        <p:spPr>
          <a:xfrm>
            <a:off x="9981801" y="4581467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solidFill>
                  <a:srgbClr val="030FA0"/>
                </a:solidFill>
                <a:latin typeface="Nordea Sans Large Bold" panose="00000800000000000000" pitchFamily="50" charset="0"/>
              </a:rPr>
              <a:t>Time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3E27D9C-5830-4F7E-B421-2E6E38798E17}"/>
              </a:ext>
            </a:extLst>
          </p:cNvPr>
          <p:cNvSpPr txBox="1"/>
          <p:nvPr/>
        </p:nvSpPr>
        <p:spPr>
          <a:xfrm>
            <a:off x="862522" y="2147658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>
                <a:solidFill>
                  <a:srgbClr val="030FA0"/>
                </a:solidFill>
                <a:latin typeface="Nordea Sans Large Bold" panose="00000800000000000000" pitchFamily="50" charset="0"/>
              </a:rPr>
              <a:t>Tests</a:t>
            </a:r>
            <a:endParaRPr lang="pl-PL">
              <a:solidFill>
                <a:srgbClr val="030FA0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22E9D5DF-4F39-4418-A73C-897782B43F0E}"/>
              </a:ext>
            </a:extLst>
          </p:cNvPr>
          <p:cNvSpPr txBox="1"/>
          <p:nvPr/>
        </p:nvSpPr>
        <p:spPr>
          <a:xfrm>
            <a:off x="6259383" y="2223323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>
                <a:solidFill>
                  <a:srgbClr val="030FA0"/>
                </a:solidFill>
                <a:latin typeface="Nordea Sans Large Bold" panose="00000800000000000000" pitchFamily="50" charset="0"/>
              </a:rPr>
              <a:t>Tests</a:t>
            </a:r>
            <a:endParaRPr lang="pl-PL">
              <a:solidFill>
                <a:srgbClr val="030FA0"/>
              </a:solidFill>
              <a:latin typeface="Nordea Sans Large Bold" panose="00000800000000000000" pitchFamily="50" charset="0"/>
            </a:endParaRPr>
          </a:p>
        </p:txBody>
      </p:sp>
      <p:pic>
        <p:nvPicPr>
          <p:cNvPr id="3" name="Picture 2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94211ECE-B6A1-B77F-67DF-5CFB690BF1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D33336E3-BD25-E937-77D9-2B3C0BCFF7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ADC549D0-A746-08D8-09E5-685275578D3A}"/>
              </a:ext>
            </a:extLst>
          </p:cNvPr>
          <p:cNvSpPr txBox="1">
            <a:spLocks/>
          </p:cNvSpPr>
          <p:nvPr/>
        </p:nvSpPr>
        <p:spPr>
          <a:xfrm>
            <a:off x="598715" y="365126"/>
            <a:ext cx="10515600" cy="81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 dirty="0">
                <a:solidFill>
                  <a:srgbClr val="030FA0"/>
                </a:solidFill>
                <a:latin typeface="Nordea Sans Large Black" panose="00000A00000000000000" pitchFamily="50" charset="0"/>
              </a:rPr>
              <a:t>Run in </a:t>
            </a:r>
            <a:r>
              <a:rPr lang="pl-PL" sz="4000" dirty="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parallel</a:t>
            </a:r>
            <a:endParaRPr lang="pl-PL" sz="4000" dirty="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/>
      <p:bldP spid="21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4AABBB7F-6E89-4F1B-AD3B-DA4FCBB326ED}"/>
              </a:ext>
            </a:extLst>
          </p:cNvPr>
          <p:cNvSpPr/>
          <p:nvPr/>
        </p:nvSpPr>
        <p:spPr>
          <a:xfrm>
            <a:off x="1735472" y="2296383"/>
            <a:ext cx="1443606" cy="90601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Test 1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308F8F1-B5E5-4CE3-8CF1-AD754826ACB6}"/>
              </a:ext>
            </a:extLst>
          </p:cNvPr>
          <p:cNvSpPr/>
          <p:nvPr/>
        </p:nvSpPr>
        <p:spPr>
          <a:xfrm>
            <a:off x="3807554" y="3429000"/>
            <a:ext cx="1443606" cy="90601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Test 2</a:t>
            </a:r>
          </a:p>
        </p:txBody>
      </p:sp>
      <p:cxnSp>
        <p:nvCxnSpPr>
          <p:cNvPr id="7" name="Łącznik: łamany 6">
            <a:extLst>
              <a:ext uri="{FF2B5EF4-FFF2-40B4-BE49-F238E27FC236}">
                <a16:creationId xmlns:a16="http://schemas.microsoft.com/office/drawing/2014/main" id="{BBF6AB06-299F-4A79-BFE5-FEBD223C71F4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rot="16200000" flipH="1">
            <a:off x="2792608" y="2867060"/>
            <a:ext cx="679612" cy="13502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1385022-28E9-4C10-8A4B-E0D24FE0FE2F}"/>
              </a:ext>
            </a:extLst>
          </p:cNvPr>
          <p:cNvSpPr txBox="1"/>
          <p:nvPr/>
        </p:nvSpPr>
        <p:spPr>
          <a:xfrm>
            <a:off x="2557768" y="3525524"/>
            <a:ext cx="114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err="1">
                <a:latin typeface="Nordea Sans Large Bold" panose="00000800000000000000" pitchFamily="50" charset="0"/>
              </a:rPr>
              <a:t>extends</a:t>
            </a:r>
            <a:endParaRPr lang="pl-PL">
              <a:latin typeface="Nordea Sans Large Bold" panose="00000800000000000000" pitchFamily="50" charset="0"/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F4B71AA3-322B-40DC-8C67-3257CF9CEE27}"/>
              </a:ext>
            </a:extLst>
          </p:cNvPr>
          <p:cNvSpPr/>
          <p:nvPr/>
        </p:nvSpPr>
        <p:spPr>
          <a:xfrm>
            <a:off x="7693406" y="2296382"/>
            <a:ext cx="1443606" cy="906011"/>
          </a:xfrm>
          <a:prstGeom prst="rect">
            <a:avLst/>
          </a:prstGeom>
          <a:solidFill>
            <a:srgbClr val="F1C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Test 2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F4DF5E20-D2EC-498E-B488-024B4CB5C34A}"/>
              </a:ext>
            </a:extLst>
          </p:cNvPr>
          <p:cNvSpPr/>
          <p:nvPr/>
        </p:nvSpPr>
        <p:spPr>
          <a:xfrm>
            <a:off x="7693406" y="3846198"/>
            <a:ext cx="1443606" cy="906011"/>
          </a:xfrm>
          <a:prstGeom prst="rect">
            <a:avLst/>
          </a:prstGeom>
          <a:solidFill>
            <a:srgbClr val="3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>
                <a:latin typeface="Nordea Sans Large Bold" panose="00000800000000000000" pitchFamily="50" charset="0"/>
              </a:rPr>
              <a:t>Test 1</a:t>
            </a: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068E132C-725B-4083-9A75-DB82AA46FCC1}"/>
              </a:ext>
            </a:extLst>
          </p:cNvPr>
          <p:cNvCxnSpPr/>
          <p:nvPr/>
        </p:nvCxnSpPr>
        <p:spPr>
          <a:xfrm>
            <a:off x="6324600" y="1893798"/>
            <a:ext cx="0" cy="3447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window, drawing, lit, people&#10;&#10;Description automatically generated">
            <a:extLst>
              <a:ext uri="{FF2B5EF4-FFF2-40B4-BE49-F238E27FC236}">
                <a16:creationId xmlns:a16="http://schemas.microsoft.com/office/drawing/2014/main" id="{EE699929-7A5B-722E-CA41-086EF97E28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04897" y="0"/>
            <a:ext cx="1050378" cy="2976925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56CADBDC-60D8-72DF-5294-D308EFACDD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9CD01621-B31A-8846-8694-BFC35BDE172B}"/>
              </a:ext>
            </a:extLst>
          </p:cNvPr>
          <p:cNvSpPr txBox="1">
            <a:spLocks/>
          </p:cNvSpPr>
          <p:nvPr/>
        </p:nvSpPr>
        <p:spPr>
          <a:xfrm>
            <a:off x="598715" y="365126"/>
            <a:ext cx="10515600" cy="81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>
                <a:solidFill>
                  <a:srgbClr val="030FA0"/>
                </a:solidFill>
                <a:latin typeface="Nordea Sans Large Black" panose="00000A00000000000000" pitchFamily="50" charset="0"/>
              </a:rPr>
              <a:t>Test </a:t>
            </a:r>
            <a:r>
              <a:rPr lang="pl-PL" sz="4000" err="1">
                <a:solidFill>
                  <a:srgbClr val="030FA0"/>
                </a:solidFill>
                <a:latin typeface="Nordea Sans Large Black" panose="00000A00000000000000" pitchFamily="50" charset="0"/>
              </a:rPr>
              <a:t>independencies</a:t>
            </a:r>
            <a:endParaRPr lang="pl-PL" sz="4000">
              <a:solidFill>
                <a:srgbClr val="030FA0"/>
              </a:solidFill>
              <a:latin typeface="Nordea Sans Larg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7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9520A6D-2890-4BE2-B8C5-1FBF003A4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F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6EC18F-EDB6-4019-8F4B-7D081500BA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2095" y="6022531"/>
            <a:ext cx="1517519" cy="31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6AD3E-790E-40E2-8DF5-A7CCD33704BA}"/>
              </a:ext>
            </a:extLst>
          </p:cNvPr>
          <p:cNvSpPr txBox="1"/>
          <p:nvPr/>
        </p:nvSpPr>
        <p:spPr>
          <a:xfrm>
            <a:off x="845610" y="4974138"/>
            <a:ext cx="7013876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pl-PL" sz="5400" err="1">
                <a:solidFill>
                  <a:schemeClr val="bg1"/>
                </a:solidFill>
                <a:latin typeface="Nordea Sans Large Bold" panose="00000800000000000000" pitchFamily="50" charset="0"/>
              </a:rPr>
              <a:t>Sensitive</a:t>
            </a:r>
            <a:r>
              <a:rPr lang="pl-PL" sz="5400">
                <a:solidFill>
                  <a:schemeClr val="bg1"/>
                </a:solidFill>
                <a:latin typeface="Nordea Sans Large Bold" panose="00000800000000000000" pitchFamily="50" charset="0"/>
              </a:rPr>
              <a:t> data</a:t>
            </a:r>
            <a:endParaRPr lang="en-GB" sz="5400">
              <a:solidFill>
                <a:schemeClr val="bg1"/>
              </a:solidFill>
              <a:latin typeface="Nordea Sans Large Bold" panose="00000800000000000000" pitchFamily="50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A5BACD-C0C6-CEAB-7F6D-9E1F389C7158}"/>
              </a:ext>
            </a:extLst>
          </p:cNvPr>
          <p:cNvSpPr/>
          <p:nvPr/>
        </p:nvSpPr>
        <p:spPr>
          <a:xfrm>
            <a:off x="3496507" y="-636963"/>
            <a:ext cx="4494445" cy="439694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1E5F84-4EF5-3784-70AA-CF7429D8CE20}"/>
              </a:ext>
            </a:extLst>
          </p:cNvPr>
          <p:cNvSpPr/>
          <p:nvPr/>
        </p:nvSpPr>
        <p:spPr>
          <a:xfrm>
            <a:off x="7766002" y="2216577"/>
            <a:ext cx="5488761" cy="5278386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51F7B-2545-2FC3-EBD5-29934789B230}"/>
              </a:ext>
            </a:extLst>
          </p:cNvPr>
          <p:cNvSpPr txBox="1"/>
          <p:nvPr/>
        </p:nvSpPr>
        <p:spPr>
          <a:xfrm>
            <a:off x="8426824" y="3949724"/>
            <a:ext cx="4167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3200">
                <a:latin typeface="Nordea Sans Large Bold" panose="00000800000000000000" pitchFamily="50" charset="0"/>
              </a:rPr>
              <a:t>Inject into environment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A6703-BD70-9493-1EC1-589DE623A515}"/>
              </a:ext>
            </a:extLst>
          </p:cNvPr>
          <p:cNvSpPr txBox="1"/>
          <p:nvPr/>
        </p:nvSpPr>
        <p:spPr>
          <a:xfrm>
            <a:off x="4121299" y="1081593"/>
            <a:ext cx="4167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3200">
                <a:latin typeface="Nordea Sans Large Bold" panose="00000800000000000000" pitchFamily="50" charset="0"/>
              </a:rPr>
              <a:t>No hardcode</a:t>
            </a:r>
            <a:br>
              <a:rPr lang="pl-PL" sz="3200">
                <a:latin typeface="Nordea Sans Large Bold" panose="00000800000000000000" pitchFamily="50" charset="0"/>
              </a:rPr>
            </a:br>
            <a:r>
              <a:rPr lang="en-US" sz="3200">
                <a:latin typeface="Nordea Sans Large Bold" panose="00000800000000000000" pitchFamily="50" charset="0"/>
              </a:rPr>
              <a:t>of sensitive data</a:t>
            </a:r>
          </a:p>
        </p:txBody>
      </p:sp>
    </p:spTree>
    <p:extLst>
      <p:ext uri="{BB962C8B-B14F-4D97-AF65-F5344CB8AC3E}">
        <p14:creationId xmlns:p14="http://schemas.microsoft.com/office/powerpoint/2010/main" val="340428952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16F5E7-5312-4093-9FE8-3433A16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Continuous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  <a:r>
              <a:rPr lang="pl-PL" err="1">
                <a:solidFill>
                  <a:srgbClr val="030FA0"/>
                </a:solidFill>
                <a:latin typeface="Nordea Sans Large Black" panose="00000A00000000000000" pitchFamily="50" charset="0"/>
              </a:rPr>
              <a:t>Testing</a:t>
            </a:r>
            <a:r>
              <a:rPr lang="pl-PL">
                <a:solidFill>
                  <a:srgbClr val="030FA0"/>
                </a:solidFill>
                <a:latin typeface="Nordea Sans Large Black" panose="00000A00000000000000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F3CF4-C4A4-48EC-8515-2C7C31ED3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r="26616" b="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9881C15E-DA48-41E3-BBB6-CAED5F6DD1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1908903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88A2B181-321E-F610-C660-0505326A21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095" y="6022531"/>
            <a:ext cx="1517520" cy="3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88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The Testing Trophy and Testing Classifications">
            <a:extLst>
              <a:ext uri="{FF2B5EF4-FFF2-40B4-BE49-F238E27FC236}">
                <a16:creationId xmlns:a16="http://schemas.microsoft.com/office/drawing/2014/main" id="{C08275F6-78C2-D424-98AE-A8FD001E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75" y="65988"/>
            <a:ext cx="6767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załka w prawo 3">
            <a:extLst>
              <a:ext uri="{FF2B5EF4-FFF2-40B4-BE49-F238E27FC236}">
                <a16:creationId xmlns:a16="http://schemas.microsoft.com/office/drawing/2014/main" id="{AD0BA62E-640C-FE1C-B485-A9B5C87603AA}"/>
              </a:ext>
            </a:extLst>
          </p:cNvPr>
          <p:cNvSpPr/>
          <p:nvPr/>
        </p:nvSpPr>
        <p:spPr>
          <a:xfrm rot="16200000">
            <a:off x="-1291474" y="2726703"/>
            <a:ext cx="5674939" cy="1404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trzałka w prawo 4">
            <a:extLst>
              <a:ext uri="{FF2B5EF4-FFF2-40B4-BE49-F238E27FC236}">
                <a16:creationId xmlns:a16="http://schemas.microsoft.com/office/drawing/2014/main" id="{7274D2DD-33FF-90CA-3037-17912F06FF37}"/>
              </a:ext>
            </a:extLst>
          </p:cNvPr>
          <p:cNvSpPr/>
          <p:nvPr/>
        </p:nvSpPr>
        <p:spPr>
          <a:xfrm rot="16200000">
            <a:off x="7957792" y="2726703"/>
            <a:ext cx="5674939" cy="1404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Grafika 6" descr="Dolar z wypełnieniem pełnym">
            <a:extLst>
              <a:ext uri="{FF2B5EF4-FFF2-40B4-BE49-F238E27FC236}">
                <a16:creationId xmlns:a16="http://schemas.microsoft.com/office/drawing/2014/main" id="{614DCE84-070A-D0EB-591A-7A47DC3F1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034" y="2830398"/>
            <a:ext cx="914400" cy="914400"/>
          </a:xfrm>
          <a:prstGeom prst="rect">
            <a:avLst/>
          </a:prstGeom>
        </p:spPr>
      </p:pic>
      <p:pic>
        <p:nvPicPr>
          <p:cNvPr id="9" name="Grafika 8" descr="Euro z wypełnieniem pełnym">
            <a:extLst>
              <a:ext uri="{FF2B5EF4-FFF2-40B4-BE49-F238E27FC236}">
                <a16:creationId xmlns:a16="http://schemas.microsoft.com/office/drawing/2014/main" id="{19978392-51F9-E907-B94E-E52AE4282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034" y="4091234"/>
            <a:ext cx="914400" cy="914400"/>
          </a:xfrm>
          <a:prstGeom prst="rect">
            <a:avLst/>
          </a:prstGeom>
        </p:spPr>
      </p:pic>
      <p:pic>
        <p:nvPicPr>
          <p:cNvPr id="11" name="Grafika 10" descr="Samochód wyścigowy z wypełnieniem pełnym">
            <a:extLst>
              <a:ext uri="{FF2B5EF4-FFF2-40B4-BE49-F238E27FC236}">
                <a16:creationId xmlns:a16="http://schemas.microsoft.com/office/drawing/2014/main" id="{729BE2E0-61D4-D01C-C37F-42AA2B27D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8061" y="35209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922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>
                <a:solidFill>
                  <a:srgbClr val="595959"/>
                </a:solidFill>
              </a:rPr>
              <a:t>Potrzebne umiejętności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FE274F-15F7-50BB-4FE4-8243E1F2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  <a:r>
              <a:rPr lang="pl-PL" sz="2000" dirty="0" err="1">
                <a:solidFill>
                  <a:srgbClr val="595959"/>
                </a:solidFill>
              </a:rPr>
              <a:t>Dockera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</a:p>
        </p:txBody>
      </p:sp>
      <p:pic>
        <p:nvPicPr>
          <p:cNvPr id="19458" name="Picture 2" descr="Docker. Praktyczne zastosowania Karl Matthias, Sean P. Kane - okładka książki">
            <a:extLst>
              <a:ext uri="{FF2B5EF4-FFF2-40B4-BE49-F238E27FC236}">
                <a16:creationId xmlns:a16="http://schemas.microsoft.com/office/drawing/2014/main" id="{5AECA026-575E-9929-D06E-53504018F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326" y="685799"/>
            <a:ext cx="3870006" cy="55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4455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>
                <a:solidFill>
                  <a:srgbClr val="595959"/>
                </a:solidFill>
              </a:rPr>
              <a:t>Potrzebne umiejętności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FE274F-15F7-50BB-4FE4-8243E1F2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  <a:r>
              <a:rPr lang="pl-PL" sz="2000" dirty="0" err="1">
                <a:solidFill>
                  <a:srgbClr val="595959"/>
                </a:solidFill>
              </a:rPr>
              <a:t>Dockera</a:t>
            </a:r>
            <a:endParaRPr lang="pl-PL" sz="2000" dirty="0">
              <a:solidFill>
                <a:srgbClr val="595959"/>
              </a:solidFill>
            </a:endParaRPr>
          </a:p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K8S</a:t>
            </a:r>
          </a:p>
          <a:p>
            <a:endParaRPr lang="pl-PL" sz="2000" dirty="0">
              <a:solidFill>
                <a:srgbClr val="595959"/>
              </a:solidFill>
            </a:endParaRPr>
          </a:p>
        </p:txBody>
      </p:sp>
      <p:pic>
        <p:nvPicPr>
          <p:cNvPr id="18434" name="Picture 2" descr="Kubernetes. Tworzenie niezawodnych systemów rozproszonych. Wydanie II Brendan Burns, Joe Beda, Kelsey Hightower - okładka książki">
            <a:extLst>
              <a:ext uri="{FF2B5EF4-FFF2-40B4-BE49-F238E27FC236}">
                <a16:creationId xmlns:a16="http://schemas.microsoft.com/office/drawing/2014/main" id="{6AE5A0F8-9D72-41FE-7B98-BCA60049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326" y="685799"/>
            <a:ext cx="3870006" cy="55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5410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>
                <a:solidFill>
                  <a:srgbClr val="595959"/>
                </a:solidFill>
              </a:rPr>
              <a:t>Potrzebne umiejętności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FE274F-15F7-50BB-4FE4-8243E1F2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K8S</a:t>
            </a:r>
          </a:p>
          <a:p>
            <a:r>
              <a:rPr lang="pl-PL" sz="2000" dirty="0" err="1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  <a:r>
              <a:rPr lang="pl-PL" sz="2000" dirty="0" err="1">
                <a:solidFill>
                  <a:srgbClr val="595959"/>
                </a:solidFill>
              </a:rPr>
              <a:t>Dockera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</a:p>
          <a:p>
            <a:r>
              <a:rPr lang="pl-PL" sz="2000" dirty="0">
                <a:solidFill>
                  <a:srgbClr val="595959"/>
                </a:solidFill>
              </a:rPr>
              <a:t>Znajomość Chaos Engineering</a:t>
            </a:r>
          </a:p>
        </p:txBody>
      </p:sp>
      <p:pic>
        <p:nvPicPr>
          <p:cNvPr id="20482" name="Picture 2" descr="Chaos Engineering. System Resiliency in Practice Casey Rosenthal, Nora Jones - okładka książki">
            <a:extLst>
              <a:ext uri="{FF2B5EF4-FFF2-40B4-BE49-F238E27FC236}">
                <a16:creationId xmlns:a16="http://schemas.microsoft.com/office/drawing/2014/main" id="{794FA794-D3CA-5F07-06BD-B9842BC8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326" y="685799"/>
            <a:ext cx="3870006" cy="55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FD053A-F902-42F1-88FD-033A382F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4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C9AA00E-7100-4E90-BE7F-5EC8C6857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CBC09A-C276-49B6-9227-D161FB80CD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23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3A5D32B-49A5-4767-9A81-9B931EF0C235}"/>
              </a:ext>
            </a:extLst>
          </p:cNvPr>
          <p:cNvSpPr txBox="1"/>
          <p:nvPr/>
        </p:nvSpPr>
        <p:spPr>
          <a:xfrm>
            <a:off x="1426127" y="2155971"/>
            <a:ext cx="7743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Napisz program który będzie w konsoli który  w menu będzie posiadał:</a:t>
            </a:r>
          </a:p>
          <a:p>
            <a:pPr marL="342900" indent="-342900">
              <a:buAutoNum type="arabicPeriod"/>
            </a:pPr>
            <a:r>
              <a:rPr lang="pl-PL" dirty="0"/>
              <a:t>Dodaj kartę</a:t>
            </a:r>
          </a:p>
          <a:p>
            <a:pPr marL="342900" indent="-342900">
              <a:buAutoNum type="arabicPeriod"/>
            </a:pPr>
            <a:r>
              <a:rPr lang="pl-PL" dirty="0"/>
              <a:t>Usuń kartę</a:t>
            </a:r>
          </a:p>
          <a:p>
            <a:pPr marL="342900" indent="-342900">
              <a:buAutoNum type="arabicPeriod"/>
            </a:pPr>
            <a:r>
              <a:rPr lang="pl-PL" dirty="0"/>
              <a:t>Wyszukaj kartę z saldem &lt;&gt;</a:t>
            </a:r>
          </a:p>
          <a:p>
            <a:pPr marL="342900" indent="-342900">
              <a:buAutoNum type="arabicPeriod"/>
            </a:pPr>
            <a:r>
              <a:rPr lang="pl-PL" dirty="0"/>
              <a:t>Wyszukaj kartę po dostawcy.  </a:t>
            </a:r>
          </a:p>
        </p:txBody>
      </p:sp>
    </p:spTree>
    <p:extLst>
      <p:ext uri="{BB962C8B-B14F-4D97-AF65-F5344CB8AC3E}">
        <p14:creationId xmlns:p14="http://schemas.microsoft.com/office/powerpoint/2010/main" val="240746664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>
                <a:solidFill>
                  <a:srgbClr val="595959"/>
                </a:solidFill>
              </a:rPr>
              <a:t>Potrzebne umiejętności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FE274F-15F7-50BB-4FE4-8243E1F2F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pl-PL" sz="2000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K8S</a:t>
            </a:r>
          </a:p>
          <a:p>
            <a:r>
              <a:rPr lang="pl-PL" sz="2000">
                <a:solidFill>
                  <a:srgbClr val="595959"/>
                </a:solidFill>
              </a:rPr>
              <a:t>Znajmość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  <a:r>
              <a:rPr lang="pl-PL" sz="2000">
                <a:solidFill>
                  <a:srgbClr val="595959"/>
                </a:solidFill>
              </a:rPr>
              <a:t>Dockera</a:t>
            </a:r>
            <a:r>
              <a:rPr lang="pl-PL" sz="2000" dirty="0">
                <a:solidFill>
                  <a:srgbClr val="595959"/>
                </a:solidFill>
              </a:rPr>
              <a:t> </a:t>
            </a:r>
          </a:p>
          <a:p>
            <a:r>
              <a:rPr lang="pl-PL" sz="2000" dirty="0">
                <a:solidFill>
                  <a:srgbClr val="595959"/>
                </a:solidFill>
              </a:rPr>
              <a:t>Znajomość Chaos Engineering</a:t>
            </a:r>
          </a:p>
          <a:p>
            <a:r>
              <a:rPr lang="pl-PL" sz="2000" dirty="0">
                <a:solidFill>
                  <a:srgbClr val="595959"/>
                </a:solidFill>
              </a:rPr>
              <a:t>Znajomość testów </a:t>
            </a:r>
            <a:r>
              <a:rPr lang="pl-PL" sz="2000">
                <a:solidFill>
                  <a:srgbClr val="595959"/>
                </a:solidFill>
              </a:rPr>
              <a:t>fullstack</a:t>
            </a:r>
            <a:endParaRPr lang="pl-PL" sz="2000" dirty="0">
              <a:solidFill>
                <a:srgbClr val="595959"/>
              </a:solidFill>
            </a:endParaRPr>
          </a:p>
        </p:txBody>
      </p:sp>
      <p:pic>
        <p:nvPicPr>
          <p:cNvPr id="21506" name="Picture 2" descr="Full Stack Testing Gayathri Mohan - okładka książki">
            <a:extLst>
              <a:ext uri="{FF2B5EF4-FFF2-40B4-BE49-F238E27FC236}">
                <a16:creationId xmlns:a16="http://schemas.microsoft.com/office/drawing/2014/main" id="{56CEC862-C0CB-576B-FA4C-8D697A84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326" y="685799"/>
            <a:ext cx="3870006" cy="55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57654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F7584-90F5-4884-F869-C599D3E6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08" y="572678"/>
            <a:ext cx="6076113" cy="1474666"/>
          </a:xfrm>
        </p:spPr>
        <p:txBody>
          <a:bodyPr anchor="b">
            <a:normAutofit/>
          </a:bodyPr>
          <a:lstStyle/>
          <a:p>
            <a:pPr algn="ctr"/>
            <a:r>
              <a:rPr lang="pl-PL" sz="3200" dirty="0">
                <a:solidFill>
                  <a:srgbClr val="595959"/>
                </a:solidFill>
              </a:rPr>
              <a:t>Środowisko do trenowania </a:t>
            </a:r>
          </a:p>
        </p:txBody>
      </p:sp>
      <p:pic>
        <p:nvPicPr>
          <p:cNvPr id="22530" name="Picture 2" descr="Minikube – lokalny klaster Kubernetes – CodeCouple.pl">
            <a:extLst>
              <a:ext uri="{FF2B5EF4-FFF2-40B4-BE49-F238E27FC236}">
                <a16:creationId xmlns:a16="http://schemas.microsoft.com/office/drawing/2014/main" id="{E66588FA-C3E0-3832-A6FA-71552ECC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88" y="3031569"/>
            <a:ext cx="53594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8994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7692AF-48D4-7A74-89F6-7B9739BB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Środowisko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treningowe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13EBAEB-1D1F-3B64-9645-6D842175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982603"/>
            <a:ext cx="10905064" cy="24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905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E11C3-202A-82DC-63E5-F58E9E30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48587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Dziękuję za uwagę </a:t>
            </a:r>
          </a:p>
        </p:txBody>
      </p:sp>
    </p:spTree>
    <p:extLst>
      <p:ext uri="{BB962C8B-B14F-4D97-AF65-F5344CB8AC3E}">
        <p14:creationId xmlns:p14="http://schemas.microsoft.com/office/powerpoint/2010/main" val="288948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2EF440F0-C37C-48D8-9796-CCA5A2E1904B}"/>
              </a:ext>
            </a:extLst>
          </p:cNvPr>
          <p:cNvSpPr txBox="1"/>
          <p:nvPr/>
        </p:nvSpPr>
        <p:spPr>
          <a:xfrm>
            <a:off x="880391" y="1991033"/>
            <a:ext cx="8095139" cy="370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Test Framework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C1F1203-7A1E-485C-BF84-84B977AD3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1299121"/>
              </p:ext>
            </p:extLst>
          </p:nvPr>
        </p:nvGraphicFramePr>
        <p:xfrm>
          <a:off x="1674760" y="1422673"/>
          <a:ext cx="9140724" cy="270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ole tekstowe 6">
            <a:extLst>
              <a:ext uri="{FF2B5EF4-FFF2-40B4-BE49-F238E27FC236}">
                <a16:creationId xmlns:a16="http://schemas.microsoft.com/office/drawing/2014/main" id="{1573AC3E-80BA-486B-97BF-D27ECFB13FA2}"/>
              </a:ext>
            </a:extLst>
          </p:cNvPr>
          <p:cNvSpPr txBox="1"/>
          <p:nvPr/>
        </p:nvSpPr>
        <p:spPr>
          <a:xfrm>
            <a:off x="2585883" y="1422671"/>
            <a:ext cx="5075457" cy="370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WebDriver</a:t>
            </a:r>
            <a:endParaRPr lang="pl-PL" dirty="0"/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D324FCD8-6CCF-45FA-8AD5-E8E4E03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EE7C2C1-136A-4E6B-B0AF-E2DED61BE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649647"/>
              </p:ext>
            </p:extLst>
          </p:nvPr>
        </p:nvGraphicFramePr>
        <p:xfrm>
          <a:off x="2851355" y="4510277"/>
          <a:ext cx="6250037" cy="1979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54E6C40A-D62A-4E30-9DC6-083CB437C700}"/>
              </a:ext>
            </a:extLst>
          </p:cNvPr>
          <p:cNvSpPr txBox="1"/>
          <p:nvPr/>
        </p:nvSpPr>
        <p:spPr>
          <a:xfrm>
            <a:off x="3898895" y="4542799"/>
            <a:ext cx="34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424279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9702245-8F5D-464B-A7B1-E02C1A0FAF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301670"/>
              </p:ext>
            </p:extLst>
          </p:nvPr>
        </p:nvGraphicFramePr>
        <p:xfrm>
          <a:off x="288413" y="577099"/>
          <a:ext cx="3850968" cy="117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61518FAE-027A-4397-9754-53C94970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F2C5398-D212-42E7-85CE-CFAD71AB7E5F}"/>
              </a:ext>
            </a:extLst>
          </p:cNvPr>
          <p:cNvSpPr txBox="1"/>
          <p:nvPr/>
        </p:nvSpPr>
        <p:spPr>
          <a:xfrm>
            <a:off x="835742" y="1679745"/>
            <a:ext cx="933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 co automatyzować interfejs użytkownika 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C3F8ACB-748E-475A-9493-4079FCBF59B6}"/>
              </a:ext>
            </a:extLst>
          </p:cNvPr>
          <p:cNvSpPr txBox="1"/>
          <p:nvPr/>
        </p:nvSpPr>
        <p:spPr>
          <a:xfrm>
            <a:off x="1179871" y="2802194"/>
            <a:ext cx="61943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Szerokość testów </a:t>
            </a:r>
          </a:p>
          <a:p>
            <a:endParaRPr lang="pl-PL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pl-PL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pl-PL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Szybkie uruchomienie</a:t>
            </a:r>
          </a:p>
          <a:p>
            <a:endParaRPr lang="pl-PL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pl-PL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pl-PL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Większa powtarzalność</a:t>
            </a:r>
          </a:p>
          <a:p>
            <a:endParaRPr lang="pl-PL" sz="2800" dirty="0"/>
          </a:p>
          <a:p>
            <a:endParaRPr lang="pl-PL" sz="2800" dirty="0"/>
          </a:p>
          <a:p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CD886A-6871-4F08-8DEC-1FC12EA6AE7C}"/>
              </a:ext>
            </a:extLst>
          </p:cNvPr>
          <p:cNvSpPr txBox="1"/>
          <p:nvPr/>
        </p:nvSpPr>
        <p:spPr>
          <a:xfrm>
            <a:off x="6096000" y="2802194"/>
            <a:ext cx="611566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rgbClr val="92D050"/>
                </a:solidFill>
              </a:rPr>
              <a:t>Możliwość wersjonowania</a:t>
            </a:r>
          </a:p>
          <a:p>
            <a:endParaRPr lang="pl-PL" sz="2800" dirty="0">
              <a:solidFill>
                <a:srgbClr val="92D050"/>
              </a:solidFill>
            </a:endParaRPr>
          </a:p>
          <a:p>
            <a:endParaRPr lang="pl-PL" sz="2800" dirty="0">
              <a:solidFill>
                <a:srgbClr val="92D050"/>
              </a:solidFill>
            </a:endParaRPr>
          </a:p>
          <a:p>
            <a:r>
              <a:rPr lang="pl-PL" sz="2800" dirty="0">
                <a:solidFill>
                  <a:srgbClr val="92D050"/>
                </a:solidFill>
              </a:rPr>
              <a:t>Testowanie na różnych przeglądarkach</a:t>
            </a:r>
          </a:p>
          <a:p>
            <a:endParaRPr lang="pl-PL" sz="2800" dirty="0">
              <a:solidFill>
                <a:srgbClr val="92D050"/>
              </a:solidFill>
            </a:endParaRPr>
          </a:p>
          <a:p>
            <a:endParaRPr lang="pl-PL" sz="2800" dirty="0">
              <a:solidFill>
                <a:srgbClr val="92D050"/>
              </a:solidFill>
            </a:endParaRPr>
          </a:p>
          <a:p>
            <a:r>
              <a:rPr lang="pl-PL" sz="2800" dirty="0">
                <a:solidFill>
                  <a:srgbClr val="92D050"/>
                </a:solidFill>
              </a:rPr>
              <a:t>Uruchomienie w CI</a:t>
            </a:r>
          </a:p>
        </p:txBody>
      </p:sp>
      <p:pic>
        <p:nvPicPr>
          <p:cNvPr id="12" name="Grafika 11" descr="Liczydło z wypełnieniem pełnym">
            <a:extLst>
              <a:ext uri="{FF2B5EF4-FFF2-40B4-BE49-F238E27FC236}">
                <a16:creationId xmlns:a16="http://schemas.microsoft.com/office/drawing/2014/main" id="{7519715A-510A-4F76-B01C-36597EA99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3" y="2611086"/>
            <a:ext cx="914400" cy="914400"/>
          </a:xfrm>
          <a:prstGeom prst="rect">
            <a:avLst/>
          </a:prstGeom>
        </p:spPr>
      </p:pic>
      <p:pic>
        <p:nvPicPr>
          <p:cNvPr id="14" name="Grafika 13" descr="Strzał w dziesiątkę z wypełnieniem pełnym">
            <a:extLst>
              <a:ext uri="{FF2B5EF4-FFF2-40B4-BE49-F238E27FC236}">
                <a16:creationId xmlns:a16="http://schemas.microsoft.com/office/drawing/2014/main" id="{BAC00ED7-7EED-4F17-9BE8-C0BB473685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5471" y="5164679"/>
            <a:ext cx="914400" cy="914400"/>
          </a:xfrm>
          <a:prstGeom prst="rect">
            <a:avLst/>
          </a:prstGeom>
        </p:spPr>
      </p:pic>
      <p:pic>
        <p:nvPicPr>
          <p:cNvPr id="16" name="Grafika 15" descr="Okno przeglądarki z wypełnieniem pełnym">
            <a:extLst>
              <a:ext uri="{FF2B5EF4-FFF2-40B4-BE49-F238E27FC236}">
                <a16:creationId xmlns:a16="http://schemas.microsoft.com/office/drawing/2014/main" id="{52186981-B8AF-43E1-AF81-6F67F7E377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81600" y="3864078"/>
            <a:ext cx="914400" cy="914400"/>
          </a:xfrm>
          <a:prstGeom prst="rect">
            <a:avLst/>
          </a:prstGeom>
        </p:spPr>
      </p:pic>
      <p:pic>
        <p:nvPicPr>
          <p:cNvPr id="18" name="Grafika 17" descr="Stoper 50% kontur">
            <a:extLst>
              <a:ext uri="{FF2B5EF4-FFF2-40B4-BE49-F238E27FC236}">
                <a16:creationId xmlns:a16="http://schemas.microsoft.com/office/drawing/2014/main" id="{2B30E004-21B5-4568-B156-5960D6990F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471" y="3851729"/>
            <a:ext cx="914400" cy="914400"/>
          </a:xfrm>
          <a:prstGeom prst="rect">
            <a:avLst/>
          </a:prstGeom>
        </p:spPr>
      </p:pic>
      <p:pic>
        <p:nvPicPr>
          <p:cNvPr id="20" name="Grafika 19" descr="Eliptyczny z wypełnieniem pełnym">
            <a:extLst>
              <a:ext uri="{FF2B5EF4-FFF2-40B4-BE49-F238E27FC236}">
                <a16:creationId xmlns:a16="http://schemas.microsoft.com/office/drawing/2014/main" id="{C175B8FC-DD75-47D5-B7DD-B2CE464820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81600" y="5164679"/>
            <a:ext cx="914400" cy="914400"/>
          </a:xfrm>
          <a:prstGeom prst="rect">
            <a:avLst/>
          </a:prstGeom>
        </p:spPr>
      </p:pic>
      <p:pic>
        <p:nvPicPr>
          <p:cNvPr id="22" name="Grafika 21" descr="Schemat blokowy kontur">
            <a:extLst>
              <a:ext uri="{FF2B5EF4-FFF2-40B4-BE49-F238E27FC236}">
                <a16:creationId xmlns:a16="http://schemas.microsoft.com/office/drawing/2014/main" id="{F8569E3E-7B27-48C4-BD3A-437A42EDC7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1600" y="24734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18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48611B9-0C88-4F49-AE65-A96DF10D7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68942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Codementors">
            <a:extLst>
              <a:ext uri="{FF2B5EF4-FFF2-40B4-BE49-F238E27FC236}">
                <a16:creationId xmlns:a16="http://schemas.microsoft.com/office/drawing/2014/main" id="{BC3CF2CF-317A-4EDD-AB33-B7F3975D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12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5865E7D0-F89C-4A35-81DA-E8CBA1E540CD}"/>
              </a:ext>
            </a:extLst>
          </p:cNvPr>
          <p:cNvSpPr/>
          <p:nvPr/>
        </p:nvSpPr>
        <p:spPr>
          <a:xfrm>
            <a:off x="1189704" y="1907458"/>
            <a:ext cx="2762864" cy="14256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Test Framework </a:t>
            </a:r>
          </a:p>
          <a:p>
            <a:pPr algn="ctr"/>
            <a:r>
              <a:rPr lang="pl-PL" dirty="0"/>
              <a:t>(</a:t>
            </a:r>
            <a:r>
              <a:rPr lang="pl-PL" dirty="0" err="1"/>
              <a:t>Nunit</a:t>
            </a:r>
            <a:r>
              <a:rPr lang="pl-PL" dirty="0"/>
              <a:t>/</a:t>
            </a:r>
            <a:r>
              <a:rPr lang="pl-PL" dirty="0" err="1"/>
              <a:t>xUnit</a:t>
            </a:r>
            <a:r>
              <a:rPr lang="pl-PL" dirty="0"/>
              <a:t>, Log4net, </a:t>
            </a:r>
            <a:r>
              <a:rPr lang="pl-PL" dirty="0" err="1"/>
              <a:t>ExtendReport</a:t>
            </a:r>
            <a:r>
              <a:rPr lang="pl-PL" dirty="0"/>
              <a:t>, JSON)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9E572E6-0A52-47B2-9ACF-FFB77C0FB49D}"/>
              </a:ext>
            </a:extLst>
          </p:cNvPr>
          <p:cNvSpPr/>
          <p:nvPr/>
        </p:nvSpPr>
        <p:spPr>
          <a:xfrm>
            <a:off x="4277034" y="1907458"/>
            <a:ext cx="2762864" cy="142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Przeglądarka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4491DDF-6C4C-40BC-814A-98F479811A90}"/>
              </a:ext>
            </a:extLst>
          </p:cNvPr>
          <p:cNvSpPr/>
          <p:nvPr/>
        </p:nvSpPr>
        <p:spPr>
          <a:xfrm>
            <a:off x="7364364" y="1907458"/>
            <a:ext cx="2762864" cy="142567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Aplikacja Testowa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DF23E17-07D4-41A8-82E8-BD780DBA3A56}"/>
              </a:ext>
            </a:extLst>
          </p:cNvPr>
          <p:cNvSpPr/>
          <p:nvPr/>
        </p:nvSpPr>
        <p:spPr>
          <a:xfrm>
            <a:off x="1189704" y="4262284"/>
            <a:ext cx="2762864" cy="14256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IWebDriver</a:t>
            </a:r>
            <a:r>
              <a:rPr lang="pl-PL" dirty="0"/>
              <a:t> API</a:t>
            </a:r>
          </a:p>
          <a:p>
            <a:pPr algn="ctr"/>
            <a:endParaRPr lang="pl-PL" dirty="0"/>
          </a:p>
          <a:p>
            <a:pPr algn="ctr"/>
            <a:r>
              <a:rPr lang="pl-PL" dirty="0" err="1"/>
              <a:t>WebDriver</a:t>
            </a:r>
            <a:r>
              <a:rPr lang="pl-PL" dirty="0"/>
              <a:t> </a:t>
            </a:r>
            <a:r>
              <a:rPr lang="pl-PL" dirty="0" err="1"/>
              <a:t>libs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CEF7B80E-AB30-4F7E-9B2C-BCBFAD4271A3}"/>
              </a:ext>
            </a:extLst>
          </p:cNvPr>
          <p:cNvSpPr/>
          <p:nvPr/>
        </p:nvSpPr>
        <p:spPr>
          <a:xfrm>
            <a:off x="4277034" y="4262284"/>
            <a:ext cx="2762864" cy="142567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Kod testowy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C50AEF45-72BD-4A36-97D0-73D95B380B5C}"/>
              </a:ext>
            </a:extLst>
          </p:cNvPr>
          <p:cNvSpPr/>
          <p:nvPr/>
        </p:nvSpPr>
        <p:spPr>
          <a:xfrm>
            <a:off x="7364364" y="4262284"/>
            <a:ext cx="2762864" cy="14256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Browser</a:t>
            </a:r>
            <a:r>
              <a:rPr lang="pl-PL" dirty="0"/>
              <a:t> driver </a:t>
            </a:r>
          </a:p>
          <a:p>
            <a:pPr algn="ctr"/>
            <a:r>
              <a:rPr lang="pl-PL" dirty="0" err="1"/>
              <a:t>ChromeDriver</a:t>
            </a:r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71C8D1A-3562-4252-9A1B-720D8A6ED020}"/>
              </a:ext>
            </a:extLst>
          </p:cNvPr>
          <p:cNvSpPr txBox="1"/>
          <p:nvPr/>
        </p:nvSpPr>
        <p:spPr>
          <a:xfrm>
            <a:off x="1494503" y="655144"/>
            <a:ext cx="920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92D050"/>
                </a:solidFill>
              </a:rPr>
              <a:t>Architektura Testowa dla </a:t>
            </a:r>
            <a:r>
              <a:rPr lang="pl-PL" sz="3600" dirty="0" err="1">
                <a:solidFill>
                  <a:srgbClr val="92D050"/>
                </a:solidFill>
              </a:rPr>
              <a:t>Selenium</a:t>
            </a:r>
            <a:r>
              <a:rPr lang="pl-PL" sz="3600" dirty="0">
                <a:solidFill>
                  <a:srgbClr val="92D050"/>
                </a:solidFill>
              </a:rPr>
              <a:t> </a:t>
            </a:r>
            <a:r>
              <a:rPr lang="pl-PL" sz="3600" dirty="0" err="1">
                <a:solidFill>
                  <a:srgbClr val="92D050"/>
                </a:solidFill>
              </a:rPr>
              <a:t>WebDriver</a:t>
            </a:r>
            <a:endParaRPr lang="pl-PL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0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F06C3FE5-9696-435C-92AA-D2DF4C2DA12D}"/>
              </a:ext>
            </a:extLst>
          </p:cNvPr>
          <p:cNvSpPr txBox="1"/>
          <p:nvPr/>
        </p:nvSpPr>
        <p:spPr>
          <a:xfrm>
            <a:off x="1366684" y="2007080"/>
            <a:ext cx="9832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2"/>
              </a:rPr>
              <a:t>https://www.selenium.dev/selenium/docs/api/dotnet/html/T_OpenQA_Selenium_IWebDriver.htm</a:t>
            </a:r>
            <a:endParaRPr lang="pl-PL" dirty="0"/>
          </a:p>
          <a:p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CAEACCC-EEE2-46AE-8AFF-5AC5AB226B9C}"/>
              </a:ext>
            </a:extLst>
          </p:cNvPr>
          <p:cNvSpPr txBox="1"/>
          <p:nvPr/>
        </p:nvSpPr>
        <p:spPr>
          <a:xfrm>
            <a:off x="943897" y="2528190"/>
            <a:ext cx="10677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https://www.selenium.dev/selenium/docs/api/dotnet/html/Methods_T_OpenQA_Selenium_IWebDriver.htm</a:t>
            </a:r>
            <a:endParaRPr lang="pl-PL" dirty="0"/>
          </a:p>
          <a:p>
            <a:endParaRPr lang="pl-PL" dirty="0"/>
          </a:p>
        </p:txBody>
      </p:sp>
      <p:pic>
        <p:nvPicPr>
          <p:cNvPr id="4" name="Picture 2" descr="Codementors">
            <a:extLst>
              <a:ext uri="{FF2B5EF4-FFF2-40B4-BE49-F238E27FC236}">
                <a16:creationId xmlns:a16="http://schemas.microsoft.com/office/drawing/2014/main" id="{D577B9A1-7BFD-477F-87A6-E2C1F59AE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937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2F9622-C263-C49D-65F0-500553570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0EB3FC3-CB13-428C-E1BD-234FF73D4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17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, elektronika, zrzut ekranu, oprogramowanie&#10;&#10;Opis wygenerowany automatycznie">
            <a:extLst>
              <a:ext uri="{FF2B5EF4-FFF2-40B4-BE49-F238E27FC236}">
                <a16:creationId xmlns:a16="http://schemas.microsoft.com/office/drawing/2014/main" id="{AE1E5191-BEF4-3B86-5FA7-11217652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88" y="663879"/>
            <a:ext cx="4191823" cy="52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23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614664D0-D085-38F3-466D-06900ACE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2902"/>
            <a:ext cx="7772400" cy="44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96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B80B82-C5D8-4FFF-A17C-A177536C1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221" y="-471946"/>
            <a:ext cx="4853573" cy="1616252"/>
          </a:xfrm>
        </p:spPr>
        <p:txBody>
          <a:bodyPr/>
          <a:lstStyle/>
          <a:p>
            <a:r>
              <a:rPr lang="pl-PL" dirty="0"/>
              <a:t>Polecenie </a:t>
            </a:r>
            <a:r>
              <a:rPr lang="pl-PL" dirty="0" err="1"/>
              <a:t>cmd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149A429-E39D-51B2-2248-6DF753612223}"/>
              </a:ext>
            </a:extLst>
          </p:cNvPr>
          <p:cNvSpPr txBox="1"/>
          <p:nvPr/>
        </p:nvSpPr>
        <p:spPr>
          <a:xfrm>
            <a:off x="4108938" y="559531"/>
            <a:ext cx="3974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err="1"/>
              <a:t>dotnet</a:t>
            </a:r>
            <a:r>
              <a:rPr lang="pl-PL" dirty="0"/>
              <a:t>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AD446D8-EBD2-729B-F25D-9FC9C604F7CA}"/>
              </a:ext>
            </a:extLst>
          </p:cNvPr>
          <p:cNvSpPr txBox="1"/>
          <p:nvPr/>
        </p:nvSpPr>
        <p:spPr>
          <a:xfrm>
            <a:off x="852855" y="1081454"/>
            <a:ext cx="1019907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" dirty="0" err="1"/>
              <a:t>Usage</a:t>
            </a:r>
            <a:r>
              <a:rPr lang="pl-PL" sz="800" dirty="0"/>
              <a:t>: </a:t>
            </a:r>
            <a:r>
              <a:rPr lang="pl-PL" sz="800" dirty="0" err="1"/>
              <a:t>dotnet</a:t>
            </a:r>
            <a:r>
              <a:rPr lang="pl-PL" sz="800" dirty="0"/>
              <a:t> [</a:t>
            </a:r>
            <a:r>
              <a:rPr lang="pl-PL" sz="800" dirty="0" err="1"/>
              <a:t>runtime-options</a:t>
            </a:r>
            <a:r>
              <a:rPr lang="pl-PL" sz="800" dirty="0"/>
              <a:t>] [</a:t>
            </a:r>
            <a:r>
              <a:rPr lang="pl-PL" sz="800" dirty="0" err="1"/>
              <a:t>path</a:t>
            </a:r>
            <a:r>
              <a:rPr lang="pl-PL" sz="800" dirty="0"/>
              <a:t>-to-</a:t>
            </a:r>
            <a:r>
              <a:rPr lang="pl-PL" sz="800" dirty="0" err="1"/>
              <a:t>application</a:t>
            </a:r>
            <a:r>
              <a:rPr lang="pl-PL" sz="800" dirty="0"/>
              <a:t>] [</a:t>
            </a:r>
            <a:r>
              <a:rPr lang="pl-PL" sz="800" dirty="0" err="1"/>
              <a:t>arguments</a:t>
            </a:r>
            <a:r>
              <a:rPr lang="pl-PL" sz="800" dirty="0"/>
              <a:t>]</a:t>
            </a:r>
          </a:p>
          <a:p>
            <a:endParaRPr lang="pl-PL" sz="800" dirty="0"/>
          </a:p>
          <a:p>
            <a:r>
              <a:rPr lang="pl-PL" sz="800" dirty="0" err="1"/>
              <a:t>Execute</a:t>
            </a:r>
            <a:r>
              <a:rPr lang="pl-PL" sz="800" dirty="0"/>
              <a:t> a .NET </a:t>
            </a:r>
            <a:r>
              <a:rPr lang="pl-PL" sz="800" dirty="0" err="1"/>
              <a:t>application</a:t>
            </a:r>
            <a:r>
              <a:rPr lang="pl-PL" sz="800" dirty="0"/>
              <a:t>.</a:t>
            </a:r>
          </a:p>
          <a:p>
            <a:endParaRPr lang="pl-PL" sz="800" dirty="0"/>
          </a:p>
          <a:p>
            <a:r>
              <a:rPr lang="pl-PL" sz="800" dirty="0" err="1"/>
              <a:t>path</a:t>
            </a:r>
            <a:r>
              <a:rPr lang="pl-PL" sz="800" dirty="0"/>
              <a:t>-to-</a:t>
            </a:r>
            <a:r>
              <a:rPr lang="pl-PL" sz="800" dirty="0" err="1"/>
              <a:t>application</a:t>
            </a:r>
            <a:r>
              <a:rPr lang="pl-PL" sz="800" dirty="0"/>
              <a:t>:</a:t>
            </a:r>
          </a:p>
          <a:p>
            <a:r>
              <a:rPr lang="pl-PL" sz="800" dirty="0"/>
              <a:t>  The </a:t>
            </a:r>
            <a:r>
              <a:rPr lang="pl-PL" sz="800" dirty="0" err="1"/>
              <a:t>path</a:t>
            </a:r>
            <a:r>
              <a:rPr lang="pl-PL" sz="800" dirty="0"/>
              <a:t> to </a:t>
            </a:r>
            <a:r>
              <a:rPr lang="pl-PL" sz="800" dirty="0" err="1"/>
              <a:t>an</a:t>
            </a:r>
            <a:r>
              <a:rPr lang="pl-PL" sz="800" dirty="0"/>
              <a:t> </a:t>
            </a:r>
            <a:r>
              <a:rPr lang="pl-PL" sz="800" dirty="0" err="1"/>
              <a:t>application</a:t>
            </a:r>
            <a:r>
              <a:rPr lang="pl-PL" sz="800" dirty="0"/>
              <a:t> .</a:t>
            </a:r>
            <a:r>
              <a:rPr lang="pl-PL" sz="800" dirty="0" err="1"/>
              <a:t>dll</a:t>
            </a:r>
            <a:r>
              <a:rPr lang="pl-PL" sz="800" dirty="0"/>
              <a:t> file to </a:t>
            </a:r>
            <a:r>
              <a:rPr lang="pl-PL" sz="800" dirty="0" err="1"/>
              <a:t>execute</a:t>
            </a:r>
            <a:r>
              <a:rPr lang="pl-PL" sz="800" dirty="0"/>
              <a:t>.</a:t>
            </a:r>
          </a:p>
          <a:p>
            <a:r>
              <a:rPr lang="pl-PL" sz="800" dirty="0" err="1"/>
              <a:t>sdk-options</a:t>
            </a:r>
            <a:r>
              <a:rPr lang="pl-PL" sz="800" dirty="0"/>
              <a:t>:</a:t>
            </a:r>
          </a:p>
          <a:p>
            <a:r>
              <a:rPr lang="pl-PL" sz="800" dirty="0"/>
              <a:t>  -d|--diagnostics  </a:t>
            </a:r>
            <a:r>
              <a:rPr lang="pl-PL" sz="800" dirty="0" err="1"/>
              <a:t>Enable</a:t>
            </a:r>
            <a:r>
              <a:rPr lang="pl-PL" sz="800" dirty="0"/>
              <a:t> </a:t>
            </a:r>
            <a:r>
              <a:rPr lang="pl-PL" sz="800" dirty="0" err="1"/>
              <a:t>diagnostic</a:t>
            </a:r>
            <a:r>
              <a:rPr lang="pl-PL" sz="800" dirty="0"/>
              <a:t> </a:t>
            </a:r>
            <a:r>
              <a:rPr lang="pl-PL" sz="800" dirty="0" err="1"/>
              <a:t>output</a:t>
            </a:r>
            <a:r>
              <a:rPr lang="pl-PL" sz="800" dirty="0"/>
              <a:t>.</a:t>
            </a:r>
          </a:p>
          <a:p>
            <a:r>
              <a:rPr lang="pl-PL" sz="800" dirty="0"/>
              <a:t>  -h|--</a:t>
            </a:r>
            <a:r>
              <a:rPr lang="pl-PL" sz="800" dirty="0" err="1"/>
              <a:t>help</a:t>
            </a:r>
            <a:r>
              <a:rPr lang="pl-PL" sz="800" dirty="0"/>
              <a:t>         Show </a:t>
            </a:r>
            <a:r>
              <a:rPr lang="pl-PL" sz="800" dirty="0" err="1"/>
              <a:t>command</a:t>
            </a:r>
            <a:r>
              <a:rPr lang="pl-PL" sz="800" dirty="0"/>
              <a:t> </a:t>
            </a:r>
            <a:r>
              <a:rPr lang="pl-PL" sz="800" dirty="0" err="1"/>
              <a:t>line</a:t>
            </a:r>
            <a:r>
              <a:rPr lang="pl-PL" sz="800" dirty="0"/>
              <a:t> </a:t>
            </a:r>
            <a:r>
              <a:rPr lang="pl-PL" sz="800" dirty="0" err="1"/>
              <a:t>help</a:t>
            </a:r>
            <a:r>
              <a:rPr lang="pl-PL" sz="800" dirty="0"/>
              <a:t>.</a:t>
            </a:r>
          </a:p>
          <a:p>
            <a:r>
              <a:rPr lang="pl-PL" sz="800" dirty="0"/>
              <a:t>  --info            Display .NET </a:t>
            </a:r>
            <a:r>
              <a:rPr lang="pl-PL" sz="800" dirty="0" err="1"/>
              <a:t>information</a:t>
            </a:r>
            <a:r>
              <a:rPr lang="pl-PL" sz="800" dirty="0"/>
              <a:t>.</a:t>
            </a:r>
          </a:p>
          <a:p>
            <a:r>
              <a:rPr lang="pl-PL" sz="800" dirty="0"/>
              <a:t>  --list-</a:t>
            </a:r>
            <a:r>
              <a:rPr lang="pl-PL" sz="800" dirty="0" err="1"/>
              <a:t>runtimes</a:t>
            </a:r>
            <a:r>
              <a:rPr lang="pl-PL" sz="800" dirty="0"/>
              <a:t>   Display the </a:t>
            </a:r>
            <a:r>
              <a:rPr lang="pl-PL" sz="800" dirty="0" err="1"/>
              <a:t>installed</a:t>
            </a:r>
            <a:r>
              <a:rPr lang="pl-PL" sz="800" dirty="0"/>
              <a:t> </a:t>
            </a:r>
            <a:r>
              <a:rPr lang="pl-PL" sz="800" dirty="0" err="1"/>
              <a:t>runtimes</a:t>
            </a:r>
            <a:r>
              <a:rPr lang="pl-PL" sz="800" dirty="0"/>
              <a:t>.</a:t>
            </a:r>
          </a:p>
          <a:p>
            <a:r>
              <a:rPr lang="pl-PL" sz="800" dirty="0"/>
              <a:t>  --list-</a:t>
            </a:r>
            <a:r>
              <a:rPr lang="pl-PL" sz="800" dirty="0" err="1"/>
              <a:t>sdks</a:t>
            </a:r>
            <a:r>
              <a:rPr lang="pl-PL" sz="800" dirty="0"/>
              <a:t>       Display the </a:t>
            </a:r>
            <a:r>
              <a:rPr lang="pl-PL" sz="800" dirty="0" err="1"/>
              <a:t>installed</a:t>
            </a:r>
            <a:r>
              <a:rPr lang="pl-PL" sz="800" dirty="0"/>
              <a:t> </a:t>
            </a:r>
            <a:r>
              <a:rPr lang="pl-PL" sz="800" dirty="0" err="1"/>
              <a:t>SDKs</a:t>
            </a:r>
            <a:r>
              <a:rPr lang="pl-PL" sz="800" dirty="0"/>
              <a:t>.</a:t>
            </a:r>
          </a:p>
          <a:p>
            <a:r>
              <a:rPr lang="pl-PL" sz="800" dirty="0"/>
              <a:t>  --version         Display .NET SDK version in </a:t>
            </a:r>
            <a:r>
              <a:rPr lang="pl-PL" sz="800" dirty="0" err="1"/>
              <a:t>use</a:t>
            </a:r>
            <a:r>
              <a:rPr lang="pl-PL" sz="800" dirty="0"/>
              <a:t>.</a:t>
            </a:r>
          </a:p>
          <a:p>
            <a:endParaRPr lang="pl-PL" sz="800" dirty="0"/>
          </a:p>
          <a:p>
            <a:r>
              <a:rPr lang="pl-PL" sz="800" dirty="0"/>
              <a:t>SDK </a:t>
            </a:r>
            <a:r>
              <a:rPr lang="pl-PL" sz="800" dirty="0" err="1"/>
              <a:t>commands</a:t>
            </a:r>
            <a:r>
              <a:rPr lang="pl-PL" sz="800" dirty="0"/>
              <a:t>:</a:t>
            </a:r>
          </a:p>
          <a:p>
            <a:r>
              <a:rPr lang="pl-PL" sz="800" dirty="0"/>
              <a:t>  </a:t>
            </a:r>
            <a:r>
              <a:rPr lang="pl-PL" sz="800" dirty="0" err="1"/>
              <a:t>add</a:t>
            </a:r>
            <a:r>
              <a:rPr lang="pl-PL" sz="800" dirty="0"/>
              <a:t>               </a:t>
            </a:r>
            <a:r>
              <a:rPr lang="pl-PL" sz="800" dirty="0" err="1"/>
              <a:t>Add</a:t>
            </a:r>
            <a:r>
              <a:rPr lang="pl-PL" sz="800" dirty="0"/>
              <a:t> a </a:t>
            </a:r>
            <a:r>
              <a:rPr lang="pl-PL" sz="800" dirty="0" err="1"/>
              <a:t>package</a:t>
            </a:r>
            <a:r>
              <a:rPr lang="pl-PL" sz="800" dirty="0"/>
              <a:t> </a:t>
            </a:r>
            <a:r>
              <a:rPr lang="pl-PL" sz="800" dirty="0" err="1"/>
              <a:t>or</a:t>
            </a:r>
            <a:r>
              <a:rPr lang="pl-PL" sz="800" dirty="0"/>
              <a:t> </a:t>
            </a:r>
            <a:r>
              <a:rPr lang="pl-PL" sz="800" dirty="0" err="1"/>
              <a:t>reference</a:t>
            </a:r>
            <a:r>
              <a:rPr lang="pl-PL" sz="800" dirty="0"/>
              <a:t> to a .NET </a:t>
            </a:r>
            <a:r>
              <a:rPr lang="pl-PL" sz="800" dirty="0" err="1"/>
              <a:t>project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build</a:t>
            </a:r>
            <a:r>
              <a:rPr lang="pl-PL" sz="800" dirty="0"/>
              <a:t>             </a:t>
            </a:r>
            <a:r>
              <a:rPr lang="pl-PL" sz="800" dirty="0" err="1"/>
              <a:t>Build</a:t>
            </a:r>
            <a:r>
              <a:rPr lang="pl-PL" sz="800" dirty="0"/>
              <a:t> a .NET </a:t>
            </a:r>
            <a:r>
              <a:rPr lang="pl-PL" sz="800" dirty="0" err="1"/>
              <a:t>project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build-server</a:t>
            </a:r>
            <a:r>
              <a:rPr lang="pl-PL" sz="800" dirty="0"/>
              <a:t>      </a:t>
            </a:r>
            <a:r>
              <a:rPr lang="pl-PL" sz="800" dirty="0" err="1"/>
              <a:t>Interact</a:t>
            </a:r>
            <a:r>
              <a:rPr lang="pl-PL" sz="800" dirty="0"/>
              <a:t> with </a:t>
            </a:r>
            <a:r>
              <a:rPr lang="pl-PL" sz="800" dirty="0" err="1"/>
              <a:t>servers</a:t>
            </a:r>
            <a:r>
              <a:rPr lang="pl-PL" sz="800" dirty="0"/>
              <a:t> </a:t>
            </a:r>
            <a:r>
              <a:rPr lang="pl-PL" sz="800" dirty="0" err="1"/>
              <a:t>started</a:t>
            </a:r>
            <a:r>
              <a:rPr lang="pl-PL" sz="800" dirty="0"/>
              <a:t> by a </a:t>
            </a:r>
            <a:r>
              <a:rPr lang="pl-PL" sz="800" dirty="0" err="1"/>
              <a:t>build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clean</a:t>
            </a:r>
            <a:r>
              <a:rPr lang="pl-PL" sz="800" dirty="0"/>
              <a:t>             </a:t>
            </a:r>
            <a:r>
              <a:rPr lang="pl-PL" sz="800" dirty="0" err="1"/>
              <a:t>Clean</a:t>
            </a:r>
            <a:r>
              <a:rPr lang="pl-PL" sz="800" dirty="0"/>
              <a:t> </a:t>
            </a:r>
            <a:r>
              <a:rPr lang="pl-PL" sz="800" dirty="0" err="1"/>
              <a:t>build</a:t>
            </a:r>
            <a:r>
              <a:rPr lang="pl-PL" sz="800" dirty="0"/>
              <a:t> </a:t>
            </a:r>
            <a:r>
              <a:rPr lang="pl-PL" sz="800" dirty="0" err="1"/>
              <a:t>outputs</a:t>
            </a:r>
            <a:r>
              <a:rPr lang="pl-PL" sz="800" dirty="0"/>
              <a:t> of a .NET </a:t>
            </a:r>
            <a:r>
              <a:rPr lang="pl-PL" sz="800" dirty="0" err="1"/>
              <a:t>project</a:t>
            </a:r>
            <a:r>
              <a:rPr lang="pl-PL" sz="800" dirty="0"/>
              <a:t>.</a:t>
            </a:r>
          </a:p>
          <a:p>
            <a:r>
              <a:rPr lang="pl-PL" sz="800" dirty="0"/>
              <a:t>  format            </a:t>
            </a:r>
            <a:r>
              <a:rPr lang="pl-PL" sz="800" dirty="0" err="1"/>
              <a:t>Apply</a:t>
            </a:r>
            <a:r>
              <a:rPr lang="pl-PL" sz="800" dirty="0"/>
              <a:t> style </a:t>
            </a:r>
            <a:r>
              <a:rPr lang="pl-PL" sz="800" dirty="0" err="1"/>
              <a:t>preferences</a:t>
            </a:r>
            <a:r>
              <a:rPr lang="pl-PL" sz="800" dirty="0"/>
              <a:t> to a </a:t>
            </a:r>
            <a:r>
              <a:rPr lang="pl-PL" sz="800" dirty="0" err="1"/>
              <a:t>project</a:t>
            </a:r>
            <a:r>
              <a:rPr lang="pl-PL" sz="800" dirty="0"/>
              <a:t> </a:t>
            </a:r>
            <a:r>
              <a:rPr lang="pl-PL" sz="800" dirty="0" err="1"/>
              <a:t>or</a:t>
            </a:r>
            <a:r>
              <a:rPr lang="pl-PL" sz="800" dirty="0"/>
              <a:t> </a:t>
            </a:r>
            <a:r>
              <a:rPr lang="pl-PL" sz="800" dirty="0" err="1"/>
              <a:t>solution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help</a:t>
            </a:r>
            <a:r>
              <a:rPr lang="pl-PL" sz="800" dirty="0"/>
              <a:t>              Show </a:t>
            </a:r>
            <a:r>
              <a:rPr lang="pl-PL" sz="800" dirty="0" err="1"/>
              <a:t>command</a:t>
            </a:r>
            <a:r>
              <a:rPr lang="pl-PL" sz="800" dirty="0"/>
              <a:t> </a:t>
            </a:r>
            <a:r>
              <a:rPr lang="pl-PL" sz="800" dirty="0" err="1"/>
              <a:t>line</a:t>
            </a:r>
            <a:r>
              <a:rPr lang="pl-PL" sz="800" dirty="0"/>
              <a:t> </a:t>
            </a:r>
            <a:r>
              <a:rPr lang="pl-PL" sz="800" dirty="0" err="1"/>
              <a:t>help</a:t>
            </a:r>
            <a:r>
              <a:rPr lang="pl-PL" sz="800" dirty="0"/>
              <a:t>.</a:t>
            </a:r>
          </a:p>
          <a:p>
            <a:r>
              <a:rPr lang="pl-PL" sz="800" dirty="0"/>
              <a:t>  list              List </a:t>
            </a:r>
            <a:r>
              <a:rPr lang="pl-PL" sz="800" dirty="0" err="1"/>
              <a:t>project</a:t>
            </a:r>
            <a:r>
              <a:rPr lang="pl-PL" sz="800" dirty="0"/>
              <a:t> </a:t>
            </a:r>
            <a:r>
              <a:rPr lang="pl-PL" sz="800" dirty="0" err="1"/>
              <a:t>references</a:t>
            </a:r>
            <a:r>
              <a:rPr lang="pl-PL" sz="800" dirty="0"/>
              <a:t> of a .NET </a:t>
            </a:r>
            <a:r>
              <a:rPr lang="pl-PL" sz="800" dirty="0" err="1"/>
              <a:t>project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msbuild</a:t>
            </a:r>
            <a:r>
              <a:rPr lang="pl-PL" sz="800" dirty="0"/>
              <a:t>           Run Microsoft </a:t>
            </a:r>
            <a:r>
              <a:rPr lang="pl-PL" sz="800" dirty="0" err="1"/>
              <a:t>Build</a:t>
            </a:r>
            <a:r>
              <a:rPr lang="pl-PL" sz="800" dirty="0"/>
              <a:t> Engine (</a:t>
            </a:r>
            <a:r>
              <a:rPr lang="pl-PL" sz="800" dirty="0" err="1"/>
              <a:t>MSBuild</a:t>
            </a:r>
            <a:r>
              <a:rPr lang="pl-PL" sz="800" dirty="0"/>
              <a:t>) </a:t>
            </a:r>
            <a:r>
              <a:rPr lang="pl-PL" sz="800" dirty="0" err="1"/>
              <a:t>commands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new</a:t>
            </a:r>
            <a:r>
              <a:rPr lang="pl-PL" sz="800" dirty="0"/>
              <a:t>               </a:t>
            </a:r>
            <a:r>
              <a:rPr lang="pl-PL" sz="800" dirty="0" err="1"/>
              <a:t>Create</a:t>
            </a:r>
            <a:r>
              <a:rPr lang="pl-PL" sz="800" dirty="0"/>
              <a:t> a </a:t>
            </a:r>
            <a:r>
              <a:rPr lang="pl-PL" sz="800" dirty="0" err="1"/>
              <a:t>new</a:t>
            </a:r>
            <a:r>
              <a:rPr lang="pl-PL" sz="800" dirty="0"/>
              <a:t> .NET </a:t>
            </a:r>
            <a:r>
              <a:rPr lang="pl-PL" sz="800" dirty="0" err="1"/>
              <a:t>project</a:t>
            </a:r>
            <a:r>
              <a:rPr lang="pl-PL" sz="800" dirty="0"/>
              <a:t> </a:t>
            </a:r>
            <a:r>
              <a:rPr lang="pl-PL" sz="800" dirty="0" err="1"/>
              <a:t>or</a:t>
            </a:r>
            <a:r>
              <a:rPr lang="pl-PL" sz="800" dirty="0"/>
              <a:t> file.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nuget</a:t>
            </a:r>
            <a:r>
              <a:rPr lang="pl-PL" sz="800" dirty="0"/>
              <a:t>             </a:t>
            </a:r>
            <a:r>
              <a:rPr lang="pl-PL" sz="800" dirty="0" err="1"/>
              <a:t>Provides</a:t>
            </a:r>
            <a:r>
              <a:rPr lang="pl-PL" sz="800" dirty="0"/>
              <a:t> </a:t>
            </a:r>
            <a:r>
              <a:rPr lang="pl-PL" sz="800" dirty="0" err="1"/>
              <a:t>additional</a:t>
            </a:r>
            <a:r>
              <a:rPr lang="pl-PL" sz="800" dirty="0"/>
              <a:t> </a:t>
            </a:r>
            <a:r>
              <a:rPr lang="pl-PL" sz="800" dirty="0" err="1"/>
              <a:t>NuGet</a:t>
            </a:r>
            <a:r>
              <a:rPr lang="pl-PL" sz="800" dirty="0"/>
              <a:t> </a:t>
            </a:r>
            <a:r>
              <a:rPr lang="pl-PL" sz="800" dirty="0" err="1"/>
              <a:t>commands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pack</a:t>
            </a:r>
            <a:r>
              <a:rPr lang="pl-PL" sz="800" dirty="0"/>
              <a:t>              </a:t>
            </a:r>
            <a:r>
              <a:rPr lang="pl-PL" sz="800" dirty="0" err="1"/>
              <a:t>Create</a:t>
            </a:r>
            <a:r>
              <a:rPr lang="pl-PL" sz="800" dirty="0"/>
              <a:t> a </a:t>
            </a:r>
            <a:r>
              <a:rPr lang="pl-PL" sz="800" dirty="0" err="1"/>
              <a:t>NuGet</a:t>
            </a:r>
            <a:r>
              <a:rPr lang="pl-PL" sz="800" dirty="0"/>
              <a:t> </a:t>
            </a:r>
            <a:r>
              <a:rPr lang="pl-PL" sz="800" dirty="0" err="1"/>
              <a:t>package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publish</a:t>
            </a:r>
            <a:r>
              <a:rPr lang="pl-PL" sz="800" dirty="0"/>
              <a:t>           </a:t>
            </a:r>
            <a:r>
              <a:rPr lang="pl-PL" sz="800" dirty="0" err="1"/>
              <a:t>Publish</a:t>
            </a:r>
            <a:r>
              <a:rPr lang="pl-PL" sz="800" dirty="0"/>
              <a:t> a .NET </a:t>
            </a:r>
            <a:r>
              <a:rPr lang="pl-PL" sz="800" dirty="0" err="1"/>
              <a:t>project</a:t>
            </a:r>
            <a:r>
              <a:rPr lang="pl-PL" sz="800" dirty="0"/>
              <a:t> for </a:t>
            </a:r>
            <a:r>
              <a:rPr lang="pl-PL" sz="800" dirty="0" err="1"/>
              <a:t>deployment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remove</a:t>
            </a:r>
            <a:r>
              <a:rPr lang="pl-PL" sz="800" dirty="0"/>
              <a:t>            </a:t>
            </a:r>
            <a:r>
              <a:rPr lang="pl-PL" sz="800" dirty="0" err="1"/>
              <a:t>Remove</a:t>
            </a:r>
            <a:r>
              <a:rPr lang="pl-PL" sz="800" dirty="0"/>
              <a:t> a </a:t>
            </a:r>
            <a:r>
              <a:rPr lang="pl-PL" sz="800" dirty="0" err="1"/>
              <a:t>package</a:t>
            </a:r>
            <a:r>
              <a:rPr lang="pl-PL" sz="800" dirty="0"/>
              <a:t> </a:t>
            </a:r>
            <a:r>
              <a:rPr lang="pl-PL" sz="800" dirty="0" err="1"/>
              <a:t>or</a:t>
            </a:r>
            <a:r>
              <a:rPr lang="pl-PL" sz="800" dirty="0"/>
              <a:t> </a:t>
            </a:r>
            <a:r>
              <a:rPr lang="pl-PL" sz="800" dirty="0" err="1"/>
              <a:t>reference</a:t>
            </a:r>
            <a:r>
              <a:rPr lang="pl-PL" sz="800" dirty="0"/>
              <a:t> from a .NET </a:t>
            </a:r>
            <a:r>
              <a:rPr lang="pl-PL" sz="800" dirty="0" err="1"/>
              <a:t>project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restore</a:t>
            </a:r>
            <a:r>
              <a:rPr lang="pl-PL" sz="800" dirty="0"/>
              <a:t>           </a:t>
            </a:r>
            <a:r>
              <a:rPr lang="pl-PL" sz="800" dirty="0" err="1"/>
              <a:t>Restore</a:t>
            </a:r>
            <a:r>
              <a:rPr lang="pl-PL" sz="800" dirty="0"/>
              <a:t> </a:t>
            </a:r>
            <a:r>
              <a:rPr lang="pl-PL" sz="800" dirty="0" err="1"/>
              <a:t>dependencies</a:t>
            </a:r>
            <a:r>
              <a:rPr lang="pl-PL" sz="800" dirty="0"/>
              <a:t> </a:t>
            </a:r>
            <a:r>
              <a:rPr lang="pl-PL" sz="800" dirty="0" err="1"/>
              <a:t>specified</a:t>
            </a:r>
            <a:r>
              <a:rPr lang="pl-PL" sz="800" dirty="0"/>
              <a:t> in a .NET </a:t>
            </a:r>
            <a:r>
              <a:rPr lang="pl-PL" sz="800" dirty="0" err="1"/>
              <a:t>project</a:t>
            </a:r>
            <a:r>
              <a:rPr lang="pl-PL" sz="800" dirty="0"/>
              <a:t>.</a:t>
            </a:r>
          </a:p>
          <a:p>
            <a:r>
              <a:rPr lang="pl-PL" sz="800" dirty="0"/>
              <a:t>  run               </a:t>
            </a:r>
            <a:r>
              <a:rPr lang="pl-PL" sz="800" dirty="0" err="1"/>
              <a:t>Build</a:t>
            </a:r>
            <a:r>
              <a:rPr lang="pl-PL" sz="800" dirty="0"/>
              <a:t> and run a .NET </a:t>
            </a:r>
            <a:r>
              <a:rPr lang="pl-PL" sz="800" dirty="0" err="1"/>
              <a:t>project</a:t>
            </a:r>
            <a:r>
              <a:rPr lang="pl-PL" sz="800" dirty="0"/>
              <a:t> </a:t>
            </a:r>
            <a:r>
              <a:rPr lang="pl-PL" sz="800" dirty="0" err="1"/>
              <a:t>output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sdk</a:t>
            </a:r>
            <a:r>
              <a:rPr lang="pl-PL" sz="800" dirty="0"/>
              <a:t>               </a:t>
            </a:r>
            <a:r>
              <a:rPr lang="pl-PL" sz="800" dirty="0" err="1"/>
              <a:t>Manage</a:t>
            </a:r>
            <a:r>
              <a:rPr lang="pl-PL" sz="800" dirty="0"/>
              <a:t> .NET SDK </a:t>
            </a:r>
            <a:r>
              <a:rPr lang="pl-PL" sz="800" dirty="0" err="1"/>
              <a:t>installation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sln</a:t>
            </a:r>
            <a:r>
              <a:rPr lang="pl-PL" sz="800" dirty="0"/>
              <a:t>               </a:t>
            </a:r>
            <a:r>
              <a:rPr lang="pl-PL" sz="800" dirty="0" err="1"/>
              <a:t>Modify</a:t>
            </a:r>
            <a:r>
              <a:rPr lang="pl-PL" sz="800" dirty="0"/>
              <a:t> Visual Studio </a:t>
            </a:r>
            <a:r>
              <a:rPr lang="pl-PL" sz="800" dirty="0" err="1"/>
              <a:t>solution</a:t>
            </a:r>
            <a:r>
              <a:rPr lang="pl-PL" sz="800" dirty="0"/>
              <a:t> </a:t>
            </a:r>
            <a:r>
              <a:rPr lang="pl-PL" sz="800" dirty="0" err="1"/>
              <a:t>files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store</a:t>
            </a:r>
            <a:r>
              <a:rPr lang="pl-PL" sz="800" dirty="0"/>
              <a:t>             </a:t>
            </a:r>
            <a:r>
              <a:rPr lang="pl-PL" sz="800" dirty="0" err="1"/>
              <a:t>Store</a:t>
            </a:r>
            <a:r>
              <a:rPr lang="pl-PL" sz="800" dirty="0"/>
              <a:t> the </a:t>
            </a:r>
            <a:r>
              <a:rPr lang="pl-PL" sz="800" dirty="0" err="1"/>
              <a:t>specified</a:t>
            </a:r>
            <a:r>
              <a:rPr lang="pl-PL" sz="800" dirty="0"/>
              <a:t> </a:t>
            </a:r>
            <a:r>
              <a:rPr lang="pl-PL" sz="800" dirty="0" err="1"/>
              <a:t>assemblies</a:t>
            </a:r>
            <a:r>
              <a:rPr lang="pl-PL" sz="800" dirty="0"/>
              <a:t> in the </a:t>
            </a:r>
            <a:r>
              <a:rPr lang="pl-PL" sz="800" dirty="0" err="1"/>
              <a:t>runtime</a:t>
            </a:r>
            <a:r>
              <a:rPr lang="pl-PL" sz="800" dirty="0"/>
              <a:t> </a:t>
            </a:r>
            <a:r>
              <a:rPr lang="pl-PL" sz="800" dirty="0" err="1"/>
              <a:t>package</a:t>
            </a:r>
            <a:r>
              <a:rPr lang="pl-PL" sz="800" dirty="0"/>
              <a:t> </a:t>
            </a:r>
            <a:r>
              <a:rPr lang="pl-PL" sz="800" dirty="0" err="1"/>
              <a:t>store</a:t>
            </a:r>
            <a:r>
              <a:rPr lang="pl-PL" sz="800" dirty="0"/>
              <a:t>.</a:t>
            </a:r>
          </a:p>
          <a:p>
            <a:r>
              <a:rPr lang="pl-PL" sz="800" dirty="0"/>
              <a:t>  test              Run unit </a:t>
            </a:r>
            <a:r>
              <a:rPr lang="pl-PL" sz="800" dirty="0" err="1"/>
              <a:t>tests</a:t>
            </a:r>
            <a:r>
              <a:rPr lang="pl-PL" sz="800" dirty="0"/>
              <a:t> </a:t>
            </a:r>
            <a:r>
              <a:rPr lang="pl-PL" sz="800" dirty="0" err="1"/>
              <a:t>using</a:t>
            </a:r>
            <a:r>
              <a:rPr lang="pl-PL" sz="800" dirty="0"/>
              <a:t> the test </a:t>
            </a:r>
            <a:r>
              <a:rPr lang="pl-PL" sz="800" dirty="0" err="1"/>
              <a:t>runner</a:t>
            </a:r>
            <a:r>
              <a:rPr lang="pl-PL" sz="800" dirty="0"/>
              <a:t> </a:t>
            </a:r>
            <a:r>
              <a:rPr lang="pl-PL" sz="800" dirty="0" err="1"/>
              <a:t>specified</a:t>
            </a:r>
            <a:r>
              <a:rPr lang="pl-PL" sz="800" dirty="0"/>
              <a:t> in a .NET </a:t>
            </a:r>
            <a:r>
              <a:rPr lang="pl-PL" sz="800" dirty="0" err="1"/>
              <a:t>project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tool</a:t>
            </a:r>
            <a:r>
              <a:rPr lang="pl-PL" sz="800" dirty="0"/>
              <a:t>              </a:t>
            </a:r>
            <a:r>
              <a:rPr lang="pl-PL" sz="800" dirty="0" err="1"/>
              <a:t>Install</a:t>
            </a:r>
            <a:r>
              <a:rPr lang="pl-PL" sz="800" dirty="0"/>
              <a:t> </a:t>
            </a:r>
            <a:r>
              <a:rPr lang="pl-PL" sz="800" dirty="0" err="1"/>
              <a:t>or</a:t>
            </a:r>
            <a:r>
              <a:rPr lang="pl-PL" sz="800" dirty="0"/>
              <a:t> </a:t>
            </a:r>
            <a:r>
              <a:rPr lang="pl-PL" sz="800" dirty="0" err="1"/>
              <a:t>manage</a:t>
            </a:r>
            <a:r>
              <a:rPr lang="pl-PL" sz="800" dirty="0"/>
              <a:t> </a:t>
            </a:r>
            <a:r>
              <a:rPr lang="pl-PL" sz="800" dirty="0" err="1"/>
              <a:t>tools</a:t>
            </a:r>
            <a:r>
              <a:rPr lang="pl-PL" sz="800" dirty="0"/>
              <a:t> </a:t>
            </a:r>
            <a:r>
              <a:rPr lang="pl-PL" sz="800" dirty="0" err="1"/>
              <a:t>that</a:t>
            </a:r>
            <a:r>
              <a:rPr lang="pl-PL" sz="800" dirty="0"/>
              <a:t> </a:t>
            </a:r>
            <a:r>
              <a:rPr lang="pl-PL" sz="800" dirty="0" err="1"/>
              <a:t>extend</a:t>
            </a:r>
            <a:r>
              <a:rPr lang="pl-PL" sz="800" dirty="0"/>
              <a:t> the .NET </a:t>
            </a:r>
            <a:r>
              <a:rPr lang="pl-PL" sz="800" dirty="0" err="1"/>
              <a:t>experience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vstest</a:t>
            </a:r>
            <a:r>
              <a:rPr lang="pl-PL" sz="800" dirty="0"/>
              <a:t>            Run Microsoft Test Engine (</a:t>
            </a:r>
            <a:r>
              <a:rPr lang="pl-PL" sz="800" dirty="0" err="1"/>
              <a:t>VSTest</a:t>
            </a:r>
            <a:r>
              <a:rPr lang="pl-PL" sz="800" dirty="0"/>
              <a:t>) </a:t>
            </a:r>
            <a:r>
              <a:rPr lang="pl-PL" sz="800" dirty="0" err="1"/>
              <a:t>commands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workload</a:t>
            </a:r>
            <a:r>
              <a:rPr lang="pl-PL" sz="800" dirty="0"/>
              <a:t>          </a:t>
            </a:r>
            <a:r>
              <a:rPr lang="pl-PL" sz="800" dirty="0" err="1"/>
              <a:t>Manage</a:t>
            </a:r>
            <a:r>
              <a:rPr lang="pl-PL" sz="800" dirty="0"/>
              <a:t> </a:t>
            </a:r>
            <a:r>
              <a:rPr lang="pl-PL" sz="800" dirty="0" err="1"/>
              <a:t>optional</a:t>
            </a:r>
            <a:r>
              <a:rPr lang="pl-PL" sz="800" dirty="0"/>
              <a:t> </a:t>
            </a:r>
            <a:r>
              <a:rPr lang="pl-PL" sz="800" dirty="0" err="1"/>
              <a:t>workloads</a:t>
            </a:r>
            <a:r>
              <a:rPr lang="pl-PL" sz="800" dirty="0"/>
              <a:t>.</a:t>
            </a:r>
          </a:p>
          <a:p>
            <a:endParaRPr lang="pl-PL" sz="800" dirty="0"/>
          </a:p>
          <a:p>
            <a:r>
              <a:rPr lang="pl-PL" sz="800" dirty="0" err="1"/>
              <a:t>Additional</a:t>
            </a:r>
            <a:r>
              <a:rPr lang="pl-PL" sz="800" dirty="0"/>
              <a:t> </a:t>
            </a:r>
            <a:r>
              <a:rPr lang="pl-PL" sz="800" dirty="0" err="1"/>
              <a:t>commands</a:t>
            </a:r>
            <a:r>
              <a:rPr lang="pl-PL" sz="800" dirty="0"/>
              <a:t> from </a:t>
            </a:r>
            <a:r>
              <a:rPr lang="pl-PL" sz="800" dirty="0" err="1"/>
              <a:t>bundled</a:t>
            </a:r>
            <a:r>
              <a:rPr lang="pl-PL" sz="800" dirty="0"/>
              <a:t> </a:t>
            </a:r>
            <a:r>
              <a:rPr lang="pl-PL" sz="800" dirty="0" err="1"/>
              <a:t>tools</a:t>
            </a:r>
            <a:r>
              <a:rPr lang="pl-PL" sz="800" dirty="0"/>
              <a:t>:</a:t>
            </a:r>
          </a:p>
          <a:p>
            <a:r>
              <a:rPr lang="pl-PL" sz="800" dirty="0"/>
              <a:t>  </a:t>
            </a:r>
            <a:r>
              <a:rPr lang="pl-PL" sz="800" dirty="0" err="1"/>
              <a:t>dev-certs</a:t>
            </a:r>
            <a:r>
              <a:rPr lang="pl-PL" sz="800" dirty="0"/>
              <a:t>         </a:t>
            </a:r>
            <a:r>
              <a:rPr lang="pl-PL" sz="800" dirty="0" err="1"/>
              <a:t>Create</a:t>
            </a:r>
            <a:r>
              <a:rPr lang="pl-PL" sz="800" dirty="0"/>
              <a:t> and </a:t>
            </a:r>
            <a:r>
              <a:rPr lang="pl-PL" sz="800" dirty="0" err="1"/>
              <a:t>manage</a:t>
            </a:r>
            <a:r>
              <a:rPr lang="pl-PL" sz="800" dirty="0"/>
              <a:t> development </a:t>
            </a:r>
            <a:r>
              <a:rPr lang="pl-PL" sz="800" dirty="0" err="1"/>
              <a:t>certificates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fsi</a:t>
            </a:r>
            <a:r>
              <a:rPr lang="pl-PL" sz="800" dirty="0"/>
              <a:t>               Start F# Interactive / </a:t>
            </a:r>
            <a:r>
              <a:rPr lang="pl-PL" sz="800" dirty="0" err="1"/>
              <a:t>execute</a:t>
            </a:r>
            <a:r>
              <a:rPr lang="pl-PL" sz="800" dirty="0"/>
              <a:t> F# scripts.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user-jwts</a:t>
            </a:r>
            <a:r>
              <a:rPr lang="pl-PL" sz="800" dirty="0"/>
              <a:t>         </a:t>
            </a:r>
            <a:r>
              <a:rPr lang="pl-PL" sz="800" dirty="0" err="1"/>
              <a:t>Manage</a:t>
            </a:r>
            <a:r>
              <a:rPr lang="pl-PL" sz="800" dirty="0"/>
              <a:t> JSON Web </a:t>
            </a:r>
            <a:r>
              <a:rPr lang="pl-PL" sz="800" dirty="0" err="1"/>
              <a:t>Tokens</a:t>
            </a:r>
            <a:r>
              <a:rPr lang="pl-PL" sz="800" dirty="0"/>
              <a:t> in development.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user-secrets</a:t>
            </a:r>
            <a:r>
              <a:rPr lang="pl-PL" sz="800" dirty="0"/>
              <a:t>      </a:t>
            </a:r>
            <a:r>
              <a:rPr lang="pl-PL" sz="800" dirty="0" err="1"/>
              <a:t>Manage</a:t>
            </a:r>
            <a:r>
              <a:rPr lang="pl-PL" sz="800" dirty="0"/>
              <a:t> development </a:t>
            </a:r>
            <a:r>
              <a:rPr lang="pl-PL" sz="800" dirty="0" err="1"/>
              <a:t>user</a:t>
            </a:r>
            <a:r>
              <a:rPr lang="pl-PL" sz="800" dirty="0"/>
              <a:t> </a:t>
            </a:r>
            <a:r>
              <a:rPr lang="pl-PL" sz="800" dirty="0" err="1"/>
              <a:t>secrets</a:t>
            </a:r>
            <a:r>
              <a:rPr lang="pl-PL" sz="800" dirty="0"/>
              <a:t>.</a:t>
            </a:r>
          </a:p>
          <a:p>
            <a:r>
              <a:rPr lang="pl-PL" sz="800" dirty="0"/>
              <a:t>  </a:t>
            </a:r>
            <a:r>
              <a:rPr lang="pl-PL" sz="800" dirty="0" err="1"/>
              <a:t>watch</a:t>
            </a:r>
            <a:r>
              <a:rPr lang="pl-PL" sz="800" dirty="0"/>
              <a:t>             Start a file </a:t>
            </a:r>
            <a:r>
              <a:rPr lang="pl-PL" sz="800" dirty="0" err="1"/>
              <a:t>watcher</a:t>
            </a:r>
            <a:r>
              <a:rPr lang="pl-PL" sz="800" dirty="0"/>
              <a:t> </a:t>
            </a:r>
            <a:r>
              <a:rPr lang="pl-PL" sz="800" dirty="0" err="1"/>
              <a:t>that</a:t>
            </a:r>
            <a:r>
              <a:rPr lang="pl-PL" sz="800" dirty="0"/>
              <a:t> </a:t>
            </a:r>
            <a:r>
              <a:rPr lang="pl-PL" sz="800" dirty="0" err="1"/>
              <a:t>runs</a:t>
            </a:r>
            <a:r>
              <a:rPr lang="pl-PL" sz="800" dirty="0"/>
              <a:t> a </a:t>
            </a:r>
            <a:r>
              <a:rPr lang="pl-PL" sz="800" dirty="0" err="1"/>
              <a:t>command</a:t>
            </a:r>
            <a:r>
              <a:rPr lang="pl-PL" sz="800" dirty="0"/>
              <a:t> </a:t>
            </a:r>
            <a:r>
              <a:rPr lang="pl-PL" sz="800" dirty="0" err="1"/>
              <a:t>when</a:t>
            </a:r>
            <a:r>
              <a:rPr lang="pl-PL" sz="800" dirty="0"/>
              <a:t> </a:t>
            </a:r>
            <a:r>
              <a:rPr lang="pl-PL" sz="800" dirty="0" err="1"/>
              <a:t>files</a:t>
            </a:r>
            <a:r>
              <a:rPr lang="pl-PL" sz="800" dirty="0"/>
              <a:t> </a:t>
            </a:r>
            <a:r>
              <a:rPr lang="pl-PL" sz="800" dirty="0" err="1"/>
              <a:t>change</a:t>
            </a:r>
            <a:r>
              <a:rPr lang="pl-PL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9633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95615C-A568-5BD1-D8C1-EAD0692D0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98" y="-745909"/>
            <a:ext cx="4853573" cy="1616252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2513B78-D1C8-D6D9-7CAB-433576168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52" y="1424080"/>
            <a:ext cx="6470348" cy="1257574"/>
          </a:xfrm>
        </p:spPr>
        <p:txBody>
          <a:bodyPr/>
          <a:lstStyle/>
          <a:p>
            <a:r>
              <a:rPr lang="pl-PL" dirty="0" err="1"/>
              <a:t>dotnet</a:t>
            </a:r>
            <a:r>
              <a:rPr lang="pl-PL" dirty="0"/>
              <a:t> test -&gt; uruchamia testy 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CB27394-38ED-39B2-3F64-E8F09CAD3798}"/>
              </a:ext>
            </a:extLst>
          </p:cNvPr>
          <p:cNvSpPr txBox="1"/>
          <p:nvPr/>
        </p:nvSpPr>
        <p:spPr>
          <a:xfrm>
            <a:off x="1507880" y="2470323"/>
            <a:ext cx="95704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Passed</a:t>
            </a:r>
            <a:r>
              <a:rPr lang="pl-PL" dirty="0"/>
              <a:t>!  - </a:t>
            </a:r>
            <a:r>
              <a:rPr lang="pl-PL" dirty="0" err="1"/>
              <a:t>Failed</a:t>
            </a:r>
            <a:r>
              <a:rPr lang="pl-PL" dirty="0"/>
              <a:t>:     0, </a:t>
            </a:r>
            <a:r>
              <a:rPr lang="pl-PL" dirty="0" err="1"/>
              <a:t>Passed</a:t>
            </a:r>
            <a:r>
              <a:rPr lang="pl-PL" dirty="0"/>
              <a:t>:     3, </a:t>
            </a:r>
            <a:r>
              <a:rPr lang="pl-PL" dirty="0" err="1"/>
              <a:t>Skipped</a:t>
            </a:r>
            <a:r>
              <a:rPr lang="pl-PL" dirty="0"/>
              <a:t>:     0, Total:     3, </a:t>
            </a:r>
            <a:r>
              <a:rPr lang="pl-PL" dirty="0" err="1"/>
              <a:t>Duration</a:t>
            </a:r>
            <a:r>
              <a:rPr lang="pl-PL" dirty="0"/>
              <a:t>: 37 ms - </a:t>
            </a:r>
            <a:r>
              <a:rPr lang="pl-PL" dirty="0" err="1"/>
              <a:t>Hooks.dll</a:t>
            </a:r>
            <a:r>
              <a:rPr lang="pl-PL" dirty="0"/>
              <a:t> (net7.0)</a:t>
            </a:r>
          </a:p>
          <a:p>
            <a:r>
              <a:rPr lang="pl-PL" dirty="0" err="1"/>
              <a:t>Starting</a:t>
            </a:r>
            <a:r>
              <a:rPr lang="pl-PL" dirty="0"/>
              <a:t> </a:t>
            </a:r>
            <a:r>
              <a:rPr lang="pl-PL" dirty="0" err="1"/>
              <a:t>ChromeDriver</a:t>
            </a:r>
            <a:r>
              <a:rPr lang="pl-PL" dirty="0"/>
              <a:t> 118.0.5993.70 (e52f33f30b91b4ddfad649acddc39ab570473b86-refs/</a:t>
            </a:r>
            <a:r>
              <a:rPr lang="pl-PL" dirty="0" err="1"/>
              <a:t>branch-heads</a:t>
            </a:r>
            <a:r>
              <a:rPr lang="pl-PL" dirty="0"/>
              <a:t>/5993@{#1216}) on port 54997</a:t>
            </a:r>
          </a:p>
          <a:p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connections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allowed</a:t>
            </a:r>
            <a:r>
              <a:rPr lang="pl-PL" dirty="0"/>
              <a:t>.</a:t>
            </a:r>
          </a:p>
          <a:p>
            <a:r>
              <a:rPr lang="pl-PL" dirty="0" err="1"/>
              <a:t>Please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chromedriver.chromium.org</a:t>
            </a:r>
            <a:r>
              <a:rPr lang="pl-PL" dirty="0"/>
              <a:t>/</a:t>
            </a:r>
            <a:r>
              <a:rPr lang="pl-PL" dirty="0" err="1"/>
              <a:t>security-considerations</a:t>
            </a:r>
            <a:r>
              <a:rPr lang="pl-PL" dirty="0"/>
              <a:t> for </a:t>
            </a:r>
            <a:r>
              <a:rPr lang="pl-PL" dirty="0" err="1"/>
              <a:t>suggestions</a:t>
            </a:r>
            <a:r>
              <a:rPr lang="pl-PL" dirty="0"/>
              <a:t> on </a:t>
            </a:r>
            <a:r>
              <a:rPr lang="pl-PL" dirty="0" err="1"/>
              <a:t>keeping</a:t>
            </a:r>
            <a:r>
              <a:rPr lang="pl-PL" dirty="0"/>
              <a:t> </a:t>
            </a:r>
            <a:r>
              <a:rPr lang="pl-PL" dirty="0" err="1"/>
              <a:t>ChromeDriver</a:t>
            </a:r>
            <a:r>
              <a:rPr lang="pl-PL" dirty="0"/>
              <a:t> </a:t>
            </a:r>
            <a:r>
              <a:rPr lang="pl-PL" dirty="0" err="1"/>
              <a:t>safe</a:t>
            </a:r>
            <a:r>
              <a:rPr lang="pl-PL" dirty="0"/>
              <a:t>.</a:t>
            </a:r>
          </a:p>
          <a:p>
            <a:r>
              <a:rPr lang="pl-PL" dirty="0" err="1"/>
              <a:t>ChromeDriver</a:t>
            </a:r>
            <a:r>
              <a:rPr lang="pl-PL" dirty="0"/>
              <a:t> was </a:t>
            </a:r>
            <a:r>
              <a:rPr lang="pl-PL" dirty="0" err="1"/>
              <a:t>started</a:t>
            </a:r>
            <a:r>
              <a:rPr lang="pl-PL" dirty="0"/>
              <a:t> </a:t>
            </a:r>
            <a:r>
              <a:rPr lang="pl-PL" dirty="0" err="1"/>
              <a:t>successfully</a:t>
            </a:r>
            <a:r>
              <a:rPr lang="pl-PL" dirty="0"/>
              <a:t>.</a:t>
            </a:r>
          </a:p>
          <a:p>
            <a:r>
              <a:rPr lang="pl-PL" dirty="0" err="1"/>
              <a:t>Starting</a:t>
            </a:r>
            <a:r>
              <a:rPr lang="pl-PL" dirty="0"/>
              <a:t> </a:t>
            </a:r>
            <a:r>
              <a:rPr lang="pl-PL" dirty="0" err="1"/>
              <a:t>ChromeDriver</a:t>
            </a:r>
            <a:r>
              <a:rPr lang="pl-PL" dirty="0"/>
              <a:t> 118.0.5993.70 (e52f33f30b91b4ddfad649acddc39ab570473b86-refs/</a:t>
            </a:r>
            <a:r>
              <a:rPr lang="pl-PL" dirty="0" err="1"/>
              <a:t>branch-heads</a:t>
            </a:r>
            <a:r>
              <a:rPr lang="pl-PL" dirty="0"/>
              <a:t>/5993@{#1216}) on port 55021</a:t>
            </a:r>
          </a:p>
          <a:p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connections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allowed</a:t>
            </a:r>
            <a:r>
              <a:rPr lang="pl-PL" dirty="0"/>
              <a:t>.</a:t>
            </a:r>
          </a:p>
          <a:p>
            <a:r>
              <a:rPr lang="pl-PL" dirty="0" err="1"/>
              <a:t>Please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chromedriver.chromium.org</a:t>
            </a:r>
            <a:r>
              <a:rPr lang="pl-PL" dirty="0"/>
              <a:t>/</a:t>
            </a:r>
            <a:r>
              <a:rPr lang="pl-PL" dirty="0" err="1"/>
              <a:t>security-considerations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46821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95615C-A568-5BD1-D8C1-EAD0692D0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98" y="-745909"/>
            <a:ext cx="4853573" cy="1616252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2513B78-D1C8-D6D9-7CAB-433576168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52" y="1424080"/>
            <a:ext cx="6470348" cy="1257574"/>
          </a:xfrm>
        </p:spPr>
        <p:txBody>
          <a:bodyPr/>
          <a:lstStyle/>
          <a:p>
            <a:r>
              <a:rPr lang="pl-PL" dirty="0" err="1"/>
              <a:t>dotnet</a:t>
            </a:r>
            <a:r>
              <a:rPr lang="pl-PL" dirty="0"/>
              <a:t> test --list-</a:t>
            </a:r>
            <a:r>
              <a:rPr lang="pl-PL" dirty="0" err="1"/>
              <a:t>tests</a:t>
            </a:r>
            <a:r>
              <a:rPr lang="pl-PL" dirty="0"/>
              <a:t>  -&gt; listuje testy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6E464CE-A6A5-49DA-4166-EEF92F44BE0C}"/>
              </a:ext>
            </a:extLst>
          </p:cNvPr>
          <p:cNvSpPr txBox="1"/>
          <p:nvPr/>
        </p:nvSpPr>
        <p:spPr>
          <a:xfrm>
            <a:off x="2142444" y="2052867"/>
            <a:ext cx="61106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The </a:t>
            </a:r>
            <a:r>
              <a:rPr lang="pl-PL" dirty="0" err="1"/>
              <a:t>following</a:t>
            </a:r>
            <a:r>
              <a:rPr lang="pl-PL" dirty="0"/>
              <a:t> </a:t>
            </a:r>
            <a:r>
              <a:rPr lang="pl-PL" dirty="0" err="1"/>
              <a:t>Tests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:</a:t>
            </a:r>
          </a:p>
          <a:p>
            <a:r>
              <a:rPr lang="pl-PL" dirty="0"/>
              <a:t>    </a:t>
            </a:r>
            <a:r>
              <a:rPr lang="pl-PL" dirty="0" err="1"/>
              <a:t>seleniumTestFirst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seleniumTestDropDown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seleniumTestFirst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seleniumTestSecond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seleniumTestThird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seleniumTestCoordinates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seleniumTestFirst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seleniumTestUsingDoubleClick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seleniumTestClear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seleniumTestPressing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/>
              <a:t>seleniumTestPressingAction</a:t>
            </a:r>
            <a:endParaRPr lang="pl-PL" dirty="0"/>
          </a:p>
          <a:p>
            <a:r>
              <a:rPr lang="pl-PL" dirty="0"/>
              <a:t>    Test1</a:t>
            </a:r>
          </a:p>
          <a:p>
            <a:r>
              <a:rPr lang="pl-PL" dirty="0"/>
              <a:t>    Test2</a:t>
            </a:r>
          </a:p>
          <a:p>
            <a:r>
              <a:rPr lang="pl-PL" dirty="0"/>
              <a:t>    Test3</a:t>
            </a:r>
          </a:p>
        </p:txBody>
      </p:sp>
    </p:spTree>
    <p:extLst>
      <p:ext uri="{BB962C8B-B14F-4D97-AF65-F5344CB8AC3E}">
        <p14:creationId xmlns:p14="http://schemas.microsoft.com/office/powerpoint/2010/main" val="1930263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95615C-A568-5BD1-D8C1-EAD0692D0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98" y="-745909"/>
            <a:ext cx="4853573" cy="1616252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2513B78-D1C8-D6D9-7CAB-433576168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52" y="1424080"/>
            <a:ext cx="6470348" cy="1257574"/>
          </a:xfrm>
        </p:spPr>
        <p:txBody>
          <a:bodyPr/>
          <a:lstStyle/>
          <a:p>
            <a:r>
              <a:rPr lang="pl-PL" dirty="0" err="1"/>
              <a:t>dotnet</a:t>
            </a:r>
            <a:r>
              <a:rPr lang="pl-PL" dirty="0"/>
              <a:t> test /?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6E464CE-A6A5-49DA-4166-EEF92F44BE0C}"/>
              </a:ext>
            </a:extLst>
          </p:cNvPr>
          <p:cNvSpPr txBox="1"/>
          <p:nvPr/>
        </p:nvSpPr>
        <p:spPr>
          <a:xfrm>
            <a:off x="2142444" y="2052867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Pokazuje opcje konfiguracyjne</a:t>
            </a:r>
          </a:p>
        </p:txBody>
      </p:sp>
    </p:spTree>
    <p:extLst>
      <p:ext uri="{BB962C8B-B14F-4D97-AF65-F5344CB8AC3E}">
        <p14:creationId xmlns:p14="http://schemas.microsoft.com/office/powerpoint/2010/main" val="3545190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95615C-A568-5BD1-D8C1-EAD0692D0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98" y="-745909"/>
            <a:ext cx="4853573" cy="1616252"/>
          </a:xfrm>
        </p:spPr>
        <p:txBody>
          <a:bodyPr/>
          <a:lstStyle/>
          <a:p>
            <a:r>
              <a:rPr lang="pl-PL" dirty="0" err="1"/>
              <a:t>Nunit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2513B78-D1C8-D6D9-7CAB-433576168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052" y="1424080"/>
            <a:ext cx="6470348" cy="1257574"/>
          </a:xfrm>
        </p:spPr>
        <p:txBody>
          <a:bodyPr/>
          <a:lstStyle/>
          <a:p>
            <a:r>
              <a:rPr lang="pl-PL" dirty="0" err="1"/>
              <a:t>dotnet</a:t>
            </a:r>
            <a:r>
              <a:rPr lang="pl-PL" dirty="0"/>
              <a:t> test /?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6E464CE-A6A5-49DA-4166-EEF92F44BE0C}"/>
              </a:ext>
            </a:extLst>
          </p:cNvPr>
          <p:cNvSpPr txBox="1"/>
          <p:nvPr/>
        </p:nvSpPr>
        <p:spPr>
          <a:xfrm>
            <a:off x="2142444" y="2052867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Pokazuje opcje konfiguracyjne</a:t>
            </a:r>
          </a:p>
        </p:txBody>
      </p:sp>
    </p:spTree>
    <p:extLst>
      <p:ext uri="{BB962C8B-B14F-4D97-AF65-F5344CB8AC3E}">
        <p14:creationId xmlns:p14="http://schemas.microsoft.com/office/powerpoint/2010/main" val="109633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943CA1-9DF9-C821-1C4F-82797683A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Asercje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8EBD324-E902-D839-6E1B-33CE3E8D2F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0073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3914C360-4F8D-9CDF-329C-8D696554B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81" y="276836"/>
            <a:ext cx="7271845" cy="6514051"/>
          </a:xfrm>
          <a:prstGeom prst="rect">
            <a:avLst/>
          </a:prstGeom>
        </p:spPr>
      </p:pic>
      <p:pic>
        <p:nvPicPr>
          <p:cNvPr id="7" name="Obraz 6" descr="Obraz zawierający tekst, design, Czcionka, zrzut ekranu&#10;&#10;Opis wygenerowany automatycznie">
            <a:extLst>
              <a:ext uri="{FF2B5EF4-FFF2-40B4-BE49-F238E27FC236}">
                <a16:creationId xmlns:a16="http://schemas.microsoft.com/office/drawing/2014/main" id="{C4201FC5-90B4-7EAD-3800-B7355580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1" y="897622"/>
            <a:ext cx="3074704" cy="46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34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46806EC8-99AA-8FEF-4DB2-10900269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99" y="847289"/>
            <a:ext cx="7772400" cy="43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61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F0DA19-0197-FC6D-07EF-A389C7C777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1BC98A8-D6AC-BFA3-EB45-77B55FBD3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67025239-6934-987C-625A-228CA504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80" y="1612614"/>
            <a:ext cx="7772400" cy="28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CF4498-89EE-D385-0D3F-F2EFDE86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Aplikacja do warsztatów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CF8BC5F-5FF8-C911-0999-CC74AA52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306ABFB4-68A8-1A4D-DC72-9EB89FFB8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509474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9FA601-7AB2-A1B8-8DE1-5477C1DEF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711F32B-479B-5406-783B-644562D8C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, Czcionka, zrzut ekranu, woda&#10;&#10;Opis wygenerowany automatycznie">
            <a:extLst>
              <a:ext uri="{FF2B5EF4-FFF2-40B4-BE49-F238E27FC236}">
                <a16:creationId xmlns:a16="http://schemas.microsoft.com/office/drawing/2014/main" id="{1AF87C5E-ECED-40B8-D64A-B80C601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03" y="1153284"/>
            <a:ext cx="7772400" cy="37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71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CBD73-EE1A-2774-4466-E88FF33F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466D2CB-7D35-207D-41FB-867EBABDC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B23E537C-12CC-A34F-C199-52261A59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02" y="1298073"/>
            <a:ext cx="7772400" cy="34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57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080320-C6F0-1A79-A242-1628EE3F5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F00E22E-4B77-A2A1-8E58-95D75AA010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9B229D7C-2C17-6054-DC20-E8190A7D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14" y="1005817"/>
            <a:ext cx="7772400" cy="40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48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D7A1F8-6E92-E039-6174-C662297C3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DE55292-EF61-AEDD-D56F-5DAAF2DC8F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B963CE47-91B7-673C-6BF6-5716C376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11" y="738231"/>
            <a:ext cx="7772400" cy="44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39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F1CAD3-524A-5D27-15EB-207FBB7BF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D494B69-AC97-71A5-FBC3-01BA03109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7C2AA99E-0BCE-9093-8B89-76C28A8A6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91" y="796954"/>
            <a:ext cx="7772400" cy="46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36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B32060-69A3-01EE-0101-8F04D5684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8390767-2C54-61B2-4EAB-520997E51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05ABCF91-84FC-D5CD-FA2C-ED56578E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79" y="1209506"/>
            <a:ext cx="7772400" cy="37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3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26DFAB-2499-A510-165E-E97C7075C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Category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6E16ED1-72C2-BF84-5950-FFC6167A5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2037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CE755A80-EEB6-2F93-EF06-CDCB650EC5B6}"/>
              </a:ext>
            </a:extLst>
          </p:cNvPr>
          <p:cNvSpPr txBox="1"/>
          <p:nvPr/>
        </p:nvSpPr>
        <p:spPr>
          <a:xfrm>
            <a:off x="3641415" y="1973757"/>
            <a:ext cx="41835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600" b="1" dirty="0"/>
          </a:p>
          <a:p>
            <a:r>
              <a:rPr lang="pl-PL" sz="1600" b="1" dirty="0"/>
              <a:t>    [Test]</a:t>
            </a:r>
          </a:p>
          <a:p>
            <a:r>
              <a:rPr lang="pl-PL" sz="1600" b="1" dirty="0"/>
              <a:t>    [</a:t>
            </a:r>
            <a:r>
              <a:rPr lang="pl-PL" sz="1600" b="1" dirty="0" err="1"/>
              <a:t>Category</a:t>
            </a:r>
            <a:r>
              <a:rPr lang="pl-PL" sz="1600" b="1" dirty="0"/>
              <a:t>("</a:t>
            </a:r>
            <a:r>
              <a:rPr lang="pl-PL" sz="1600" b="1" dirty="0" err="1"/>
              <a:t>Sanity</a:t>
            </a:r>
            <a:r>
              <a:rPr lang="pl-PL" sz="1600" b="1" dirty="0"/>
              <a:t>")]</a:t>
            </a:r>
          </a:p>
          <a:p>
            <a:r>
              <a:rPr lang="pl-PL" sz="1600" b="1" dirty="0"/>
              <a:t>    [</a:t>
            </a:r>
            <a:r>
              <a:rPr lang="pl-PL" sz="1600" b="1" dirty="0" err="1"/>
              <a:t>Ignore</a:t>
            </a:r>
            <a:r>
              <a:rPr lang="pl-PL" sz="1600" b="1" dirty="0"/>
              <a:t>("</a:t>
            </a:r>
            <a:r>
              <a:rPr lang="pl-PL" sz="1600" b="1" dirty="0" err="1"/>
              <a:t>Becouse</a:t>
            </a:r>
            <a:r>
              <a:rPr lang="pl-PL" sz="1600" b="1" dirty="0"/>
              <a:t> </a:t>
            </a:r>
            <a:r>
              <a:rPr lang="pl-PL" sz="1600" b="1" dirty="0" err="1"/>
              <a:t>this</a:t>
            </a:r>
            <a:r>
              <a:rPr lang="pl-PL" sz="1600" b="1" dirty="0"/>
              <a:t> </a:t>
            </a:r>
            <a:r>
              <a:rPr lang="pl-PL" sz="1600" b="1" dirty="0" err="1"/>
              <a:t>is</a:t>
            </a:r>
            <a:r>
              <a:rPr lang="pl-PL" sz="1600" b="1" dirty="0"/>
              <a:t> demo")]</a:t>
            </a:r>
          </a:p>
          <a:p>
            <a:r>
              <a:rPr lang="pl-PL" sz="1600" b="1" dirty="0"/>
              <a:t>    public </a:t>
            </a:r>
            <a:r>
              <a:rPr lang="pl-PL" sz="1600" b="1" dirty="0" err="1"/>
              <a:t>void</a:t>
            </a:r>
            <a:r>
              <a:rPr lang="pl-PL" sz="1600" b="1" dirty="0"/>
              <a:t> Test44()</a:t>
            </a:r>
          </a:p>
          <a:p>
            <a:r>
              <a:rPr lang="pl-PL" sz="1600" b="1" dirty="0"/>
              <a:t>    {</a:t>
            </a:r>
          </a:p>
          <a:p>
            <a:r>
              <a:rPr lang="pl-PL" sz="1600" b="1" dirty="0"/>
              <a:t>        </a:t>
            </a:r>
            <a:r>
              <a:rPr lang="pl-PL" sz="1600" b="1" dirty="0" err="1"/>
              <a:t>Assert.Pass</a:t>
            </a:r>
            <a:r>
              <a:rPr lang="pl-PL" sz="1600" b="1" dirty="0"/>
              <a:t>();</a:t>
            </a:r>
          </a:p>
          <a:p>
            <a:r>
              <a:rPr lang="pl-PL" sz="1600" b="1" dirty="0"/>
              <a:t>    }</a:t>
            </a:r>
          </a:p>
          <a:p>
            <a:endParaRPr lang="pl-PL" sz="1600" b="1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3ECC2EE-46BB-60CF-9812-BA3506C65F6E}"/>
              </a:ext>
            </a:extLst>
          </p:cNvPr>
          <p:cNvSpPr txBox="1"/>
          <p:nvPr/>
        </p:nvSpPr>
        <p:spPr>
          <a:xfrm>
            <a:off x="7740033" y="1973757"/>
            <a:ext cx="6109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800" b="1" dirty="0"/>
          </a:p>
          <a:p>
            <a:r>
              <a:rPr lang="pl-PL" sz="1800" b="1" dirty="0"/>
              <a:t>    [Test]</a:t>
            </a:r>
          </a:p>
          <a:p>
            <a:r>
              <a:rPr lang="pl-PL" sz="1800" b="1" dirty="0"/>
              <a:t>    [</a:t>
            </a:r>
            <a:r>
              <a:rPr lang="pl-PL" sz="1800" b="1" dirty="0" err="1"/>
              <a:t>Category</a:t>
            </a:r>
            <a:r>
              <a:rPr lang="pl-PL" sz="1800" b="1" dirty="0"/>
              <a:t>("</a:t>
            </a:r>
            <a:r>
              <a:rPr lang="pl-PL" sz="1800" b="1" dirty="0" err="1"/>
              <a:t>Sanity</a:t>
            </a:r>
            <a:r>
              <a:rPr lang="pl-PL" sz="1800" b="1" dirty="0"/>
              <a:t>")]</a:t>
            </a:r>
          </a:p>
          <a:p>
            <a:r>
              <a:rPr lang="pl-PL" sz="1800" b="1" dirty="0"/>
              <a:t>    [</a:t>
            </a:r>
            <a:r>
              <a:rPr lang="pl-PL" sz="1800" b="1" dirty="0" err="1"/>
              <a:t>Category</a:t>
            </a:r>
            <a:r>
              <a:rPr lang="pl-PL" sz="1800" b="1" dirty="0"/>
              <a:t>("</a:t>
            </a:r>
            <a:r>
              <a:rPr lang="pl-PL" sz="1800" b="1" dirty="0" err="1"/>
              <a:t>Regression</a:t>
            </a:r>
            <a:r>
              <a:rPr lang="pl-PL" sz="1800" b="1" dirty="0"/>
              <a:t>")]</a:t>
            </a:r>
          </a:p>
          <a:p>
            <a:r>
              <a:rPr lang="pl-PL" sz="1800" b="1" dirty="0"/>
              <a:t>    public </a:t>
            </a:r>
            <a:r>
              <a:rPr lang="pl-PL" sz="1800" b="1" dirty="0" err="1"/>
              <a:t>void</a:t>
            </a:r>
            <a:r>
              <a:rPr lang="pl-PL" sz="1800" b="1" dirty="0"/>
              <a:t> Test55()</a:t>
            </a:r>
          </a:p>
          <a:p>
            <a:r>
              <a:rPr lang="pl-PL" sz="1800" b="1" dirty="0"/>
              <a:t>    {</a:t>
            </a:r>
          </a:p>
          <a:p>
            <a:r>
              <a:rPr lang="pl-PL" sz="1800" b="1" dirty="0"/>
              <a:t>        </a:t>
            </a:r>
            <a:r>
              <a:rPr lang="pl-PL" sz="1800" b="1" dirty="0" err="1"/>
              <a:t>Assert.Pass</a:t>
            </a:r>
            <a:r>
              <a:rPr lang="pl-PL" sz="1800" b="1" dirty="0"/>
              <a:t>();</a:t>
            </a:r>
          </a:p>
          <a:p>
            <a:r>
              <a:rPr lang="pl-PL" sz="1800" b="1" dirty="0"/>
              <a:t>    }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92F63A4-8FE8-8839-E3CF-14CFB1A2D06D}"/>
              </a:ext>
            </a:extLst>
          </p:cNvPr>
          <p:cNvSpPr txBox="1"/>
          <p:nvPr/>
        </p:nvSpPr>
        <p:spPr>
          <a:xfrm>
            <a:off x="333796" y="2250756"/>
            <a:ext cx="6768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1" dirty="0"/>
              <a:t>[Test]</a:t>
            </a:r>
          </a:p>
          <a:p>
            <a:r>
              <a:rPr lang="pl-PL" sz="1800" b="1" dirty="0"/>
              <a:t>    [</a:t>
            </a:r>
            <a:r>
              <a:rPr lang="pl-PL" sz="1800" b="1" dirty="0" err="1"/>
              <a:t>Category</a:t>
            </a:r>
            <a:r>
              <a:rPr lang="pl-PL" sz="1800" b="1" dirty="0"/>
              <a:t>("</a:t>
            </a:r>
            <a:r>
              <a:rPr lang="pl-PL" sz="1800" b="1" dirty="0" err="1"/>
              <a:t>Sanity</a:t>
            </a:r>
            <a:r>
              <a:rPr lang="pl-PL" sz="1800" b="1" dirty="0"/>
              <a:t>")]</a:t>
            </a:r>
          </a:p>
          <a:p>
            <a:r>
              <a:rPr lang="pl-PL" sz="1800" b="1" dirty="0"/>
              <a:t>    public </a:t>
            </a:r>
            <a:r>
              <a:rPr lang="pl-PL" sz="1800" b="1" dirty="0" err="1"/>
              <a:t>void</a:t>
            </a:r>
            <a:r>
              <a:rPr lang="pl-PL" sz="1800" b="1" dirty="0"/>
              <a:t> Test3()</a:t>
            </a:r>
          </a:p>
          <a:p>
            <a:r>
              <a:rPr lang="pl-PL" sz="1800" b="1" dirty="0"/>
              <a:t>    {</a:t>
            </a:r>
          </a:p>
          <a:p>
            <a:endParaRPr lang="pl-PL" sz="1800" b="1" dirty="0"/>
          </a:p>
          <a:p>
            <a:r>
              <a:rPr lang="pl-PL" sz="1800" b="1" dirty="0"/>
              <a:t>        </a:t>
            </a:r>
            <a:r>
              <a:rPr lang="pl-PL" sz="1800" b="1" dirty="0" err="1"/>
              <a:t>Assert.Pass</a:t>
            </a:r>
            <a:r>
              <a:rPr lang="pl-PL" sz="1800" b="1" dirty="0"/>
              <a:t>();</a:t>
            </a:r>
          </a:p>
          <a:p>
            <a:r>
              <a:rPr lang="pl-PL" sz="1800" b="1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767562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C19DCD-0578-E900-DF2D-A6D436993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Dane testowe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B042230-5BDC-D84D-4EEA-54043F0C6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1497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3EA00844-85F4-24B5-36FC-E9CC8243C925}"/>
              </a:ext>
            </a:extLst>
          </p:cNvPr>
          <p:cNvSpPr txBox="1"/>
          <p:nvPr/>
        </p:nvSpPr>
        <p:spPr>
          <a:xfrm>
            <a:off x="1950181" y="1723604"/>
            <a:ext cx="507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TestCategory</a:t>
            </a:r>
            <a:r>
              <a:rPr lang="pl-PL" dirty="0"/>
              <a:t>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01D6A27-5C16-4D5C-D0A7-8E9ABE8C0862}"/>
              </a:ext>
            </a:extLst>
          </p:cNvPr>
          <p:cNvSpPr txBox="1"/>
          <p:nvPr/>
        </p:nvSpPr>
        <p:spPr>
          <a:xfrm>
            <a:off x="469338" y="2485384"/>
            <a:ext cx="85209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		[Test]</a:t>
            </a:r>
          </a:p>
          <a:p>
            <a:r>
              <a:rPr lang="pl-PL" dirty="0"/>
              <a:t>		[</a:t>
            </a:r>
            <a:r>
              <a:rPr lang="pl-PL" dirty="0" err="1"/>
              <a:t>TestCase</a:t>
            </a:r>
            <a:r>
              <a:rPr lang="pl-PL" dirty="0"/>
              <a:t>(2000,"Kuba")]</a:t>
            </a:r>
          </a:p>
          <a:p>
            <a:r>
              <a:rPr lang="pl-PL" dirty="0"/>
              <a:t>		public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err="1"/>
              <a:t>podawanieDanych</a:t>
            </a:r>
            <a:r>
              <a:rPr lang="pl-PL" dirty="0"/>
              <a:t>(</a:t>
            </a:r>
            <a:r>
              <a:rPr lang="pl-PL" dirty="0" err="1"/>
              <a:t>int</a:t>
            </a:r>
            <a:r>
              <a:rPr lang="pl-PL" dirty="0"/>
              <a:t> liczba, String nazwa)</a:t>
            </a:r>
          </a:p>
          <a:p>
            <a:r>
              <a:rPr lang="pl-PL" dirty="0"/>
              <a:t>		{</a:t>
            </a:r>
          </a:p>
          <a:p>
            <a:r>
              <a:rPr lang="pl-PL" dirty="0"/>
              <a:t>			</a:t>
            </a:r>
            <a:r>
              <a:rPr lang="pl-PL" dirty="0" err="1"/>
              <a:t>Console.WriteLine</a:t>
            </a:r>
            <a:r>
              <a:rPr lang="pl-PL" dirty="0"/>
              <a:t>(liczba + " " + nazwa);</a:t>
            </a:r>
          </a:p>
          <a:p>
            <a:r>
              <a:rPr lang="pl-PL" dirty="0"/>
              <a:t>			</a:t>
            </a:r>
            <a:r>
              <a:rPr lang="pl-PL" dirty="0" err="1"/>
              <a:t>Assert.That</a:t>
            </a:r>
            <a:r>
              <a:rPr lang="pl-PL" dirty="0"/>
              <a:t>(2000, </a:t>
            </a:r>
            <a:r>
              <a:rPr lang="pl-PL" dirty="0" err="1"/>
              <a:t>Is.EqualTo</a:t>
            </a:r>
            <a:r>
              <a:rPr lang="pl-PL" dirty="0"/>
              <a:t>(liczba));</a:t>
            </a:r>
          </a:p>
          <a:p>
            <a:r>
              <a:rPr lang="pl-PL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95368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BA59A13-4A31-3CA5-33B8-DF197FDD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215566"/>
          </a:xfrm>
        </p:spPr>
        <p:txBody>
          <a:bodyPr/>
          <a:lstStyle/>
          <a:p>
            <a:r>
              <a:rPr lang="en-US" dirty="0"/>
              <a:t>NodeJS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94F95C3-1727-A4C1-D708-20D1A750E1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l-PL" noProof="0"/>
              <a:t>Dodaj stopkę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30C7C17-58E4-0F77-CA8A-1D34644C7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pl-PL" noProof="0" smtClean="0"/>
              <a:pPr rtl="0">
                <a:spcAft>
                  <a:spcPts val="600"/>
                </a:spcAft>
              </a:pPr>
              <a:t>5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59202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1AF586-7830-CE7E-45D8-7D299964F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Upraszczanie testu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068FEE0-30E7-3B4B-07C3-C98A49402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8805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85879AB-3254-FEAB-6BFB-A8382A65D6AF}"/>
              </a:ext>
            </a:extLst>
          </p:cNvPr>
          <p:cNvSpPr txBox="1"/>
          <p:nvPr/>
        </p:nvSpPr>
        <p:spPr>
          <a:xfrm>
            <a:off x="0" y="901215"/>
            <a:ext cx="126154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3600" dirty="0"/>
          </a:p>
          <a:p>
            <a:r>
              <a:rPr lang="pl-PL" sz="3600" dirty="0"/>
              <a:t>        [Test]</a:t>
            </a:r>
          </a:p>
          <a:p>
            <a:r>
              <a:rPr lang="pl-PL" sz="3600" dirty="0"/>
              <a:t>        [</a:t>
            </a:r>
            <a:r>
              <a:rPr lang="pl-PL" sz="3600" dirty="0" err="1"/>
              <a:t>TestCase</a:t>
            </a:r>
            <a:r>
              <a:rPr lang="pl-PL" sz="3600" dirty="0"/>
              <a:t>(2000,ExpectedResult ="Kuba")]</a:t>
            </a:r>
          </a:p>
          <a:p>
            <a:r>
              <a:rPr lang="pl-PL" sz="3600" dirty="0"/>
              <a:t>        public String </a:t>
            </a:r>
            <a:r>
              <a:rPr lang="pl-PL" sz="3600" dirty="0" err="1"/>
              <a:t>podawanieDanychUpraszcznieTestu</a:t>
            </a:r>
            <a:r>
              <a:rPr lang="pl-PL" sz="3600" dirty="0"/>
              <a:t>(</a:t>
            </a:r>
            <a:r>
              <a:rPr lang="pl-PL" sz="3600" dirty="0" err="1"/>
              <a:t>int</a:t>
            </a:r>
            <a:r>
              <a:rPr lang="pl-PL" sz="3600" dirty="0"/>
              <a:t> liczba)</a:t>
            </a:r>
          </a:p>
          <a:p>
            <a:r>
              <a:rPr lang="pl-PL" sz="3600" dirty="0"/>
              <a:t>        {</a:t>
            </a:r>
          </a:p>
          <a:p>
            <a:r>
              <a:rPr lang="pl-PL" sz="3600" dirty="0"/>
              <a:t>            </a:t>
            </a:r>
            <a:r>
              <a:rPr lang="pl-PL" sz="3600" dirty="0" err="1"/>
              <a:t>Console.WriteLine</a:t>
            </a:r>
            <a:r>
              <a:rPr lang="pl-PL" sz="3600" dirty="0"/>
              <a:t>(liczba);</a:t>
            </a:r>
          </a:p>
          <a:p>
            <a:r>
              <a:rPr lang="pl-PL" sz="3600" dirty="0"/>
              <a:t>            return liczba == 2000 ? "Kuba" : "Nie kuba";</a:t>
            </a:r>
          </a:p>
          <a:p>
            <a:r>
              <a:rPr lang="pl-PL" sz="360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783978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AC71D6-8AC3-1FC3-5F2D-D0CCE4E51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8251" y="2006084"/>
            <a:ext cx="6811043" cy="1616252"/>
          </a:xfrm>
        </p:spPr>
        <p:txBody>
          <a:bodyPr/>
          <a:lstStyle/>
          <a:p>
            <a:r>
              <a:rPr lang="pl-PL" dirty="0"/>
              <a:t>Dzielenie danych na testy</a:t>
            </a:r>
          </a:p>
        </p:txBody>
      </p:sp>
    </p:spTree>
    <p:extLst>
      <p:ext uri="{BB962C8B-B14F-4D97-AF65-F5344CB8AC3E}">
        <p14:creationId xmlns:p14="http://schemas.microsoft.com/office/powerpoint/2010/main" val="3395672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EBE52E58-20D8-567F-2E83-F83E5C25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0" y="326570"/>
            <a:ext cx="11281560" cy="62048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1027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B14AA158-BEF0-4BFD-A9C3-0BF4C3BE7587}"/>
              </a:ext>
            </a:extLst>
          </p:cNvPr>
          <p:cNvSpPr txBox="1"/>
          <p:nvPr/>
        </p:nvSpPr>
        <p:spPr>
          <a:xfrm>
            <a:off x="1135626" y="1601158"/>
            <a:ext cx="99207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Category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Smoke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FirstTest2()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"http://www.google.com"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dirty="0"/>
          </a:p>
        </p:txBody>
      </p:sp>
      <p:pic>
        <p:nvPicPr>
          <p:cNvPr id="3" name="Picture 2" descr="Codementors">
            <a:extLst>
              <a:ext uri="{FF2B5EF4-FFF2-40B4-BE49-F238E27FC236}">
                <a16:creationId xmlns:a16="http://schemas.microsoft.com/office/drawing/2014/main" id="{C2A9CB5C-1F32-4F28-BCFD-9B9CE9D4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337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36A15521-0A39-469A-A110-6331E3136ABD}"/>
              </a:ext>
            </a:extLst>
          </p:cNvPr>
          <p:cNvSpPr txBox="1"/>
          <p:nvPr/>
        </p:nvSpPr>
        <p:spPr>
          <a:xfrm>
            <a:off x="757084" y="698090"/>
            <a:ext cx="4886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/>
              <a:t>Fazy testu AAA </a:t>
            </a:r>
          </a:p>
        </p:txBody>
      </p:sp>
      <p:pic>
        <p:nvPicPr>
          <p:cNvPr id="6" name="Grafika 5" descr="Komentarz — nie lubię z wypełnieniem pełnym">
            <a:extLst>
              <a:ext uri="{FF2B5EF4-FFF2-40B4-BE49-F238E27FC236}">
                <a16:creationId xmlns:a16="http://schemas.microsoft.com/office/drawing/2014/main" id="{A9504919-D951-4E0D-974F-CE3C765C8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8310" y="2310580"/>
            <a:ext cx="2049908" cy="2049908"/>
          </a:xfrm>
          <a:prstGeom prst="rect">
            <a:avLst/>
          </a:prstGeom>
        </p:spPr>
      </p:pic>
      <p:pic>
        <p:nvPicPr>
          <p:cNvPr id="8" name="Grafika 7" descr="Programista z wypełnieniem pełnym">
            <a:extLst>
              <a:ext uri="{FF2B5EF4-FFF2-40B4-BE49-F238E27FC236}">
                <a16:creationId xmlns:a16="http://schemas.microsoft.com/office/drawing/2014/main" id="{F02A8288-F3A9-468F-A3A1-567B6D867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979" y="1986115"/>
            <a:ext cx="2253987" cy="2253987"/>
          </a:xfrm>
          <a:prstGeom prst="rect">
            <a:avLst/>
          </a:prstGeom>
        </p:spPr>
      </p:pic>
      <p:pic>
        <p:nvPicPr>
          <p:cNvPr id="10" name="Grafika 9" descr="Głowa z kołami zębatymi kontur">
            <a:extLst>
              <a:ext uri="{FF2B5EF4-FFF2-40B4-BE49-F238E27FC236}">
                <a16:creationId xmlns:a16="http://schemas.microsoft.com/office/drawing/2014/main" id="{8C5DB8EB-B55B-4F3F-9644-BC0AF3D67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1045" y="2190193"/>
            <a:ext cx="2049909" cy="2049909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96101A0C-D65D-405F-94F9-4D31FC303484}"/>
              </a:ext>
            </a:extLst>
          </p:cNvPr>
          <p:cNvSpPr txBox="1"/>
          <p:nvPr/>
        </p:nvSpPr>
        <p:spPr>
          <a:xfrm>
            <a:off x="757084" y="4473677"/>
            <a:ext cx="295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Arrange</a:t>
            </a:r>
            <a:endParaRPr lang="pl-PL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CB495B5-65DD-4135-82F5-C93B1F67828B}"/>
              </a:ext>
            </a:extLst>
          </p:cNvPr>
          <p:cNvSpPr txBox="1"/>
          <p:nvPr/>
        </p:nvSpPr>
        <p:spPr>
          <a:xfrm>
            <a:off x="4439264" y="4473677"/>
            <a:ext cx="295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Act</a:t>
            </a:r>
            <a:endParaRPr lang="pl-PL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3BD602DB-08DB-4E00-A7DE-8D505F5FDEBF}"/>
              </a:ext>
            </a:extLst>
          </p:cNvPr>
          <p:cNvSpPr txBox="1"/>
          <p:nvPr/>
        </p:nvSpPr>
        <p:spPr>
          <a:xfrm>
            <a:off x="8143509" y="4473677"/>
            <a:ext cx="295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rgbClr val="00B050"/>
                </a:solidFill>
              </a:rPr>
              <a:t>Assert</a:t>
            </a:r>
            <a:endParaRPr lang="pl-PL" sz="2800" dirty="0">
              <a:solidFill>
                <a:srgbClr val="00B050"/>
              </a:solidFill>
            </a:endParaRP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47A4B989-D1EA-4645-9CED-DDE5C23C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833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16E2A598-52F8-49A6-92B1-A52F93421485}"/>
              </a:ext>
            </a:extLst>
          </p:cNvPr>
          <p:cNvSpPr txBox="1"/>
          <p:nvPr/>
        </p:nvSpPr>
        <p:spPr>
          <a:xfrm>
            <a:off x="1592827" y="474345"/>
            <a:ext cx="976343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FirstTest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Category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Smoke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FirstTest2()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"http://www.google.com"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pageTitle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driver.Title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"Google"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pageTitle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pl-PL" dirty="0"/>
          </a:p>
        </p:txBody>
      </p:sp>
      <p:pic>
        <p:nvPicPr>
          <p:cNvPr id="3" name="Picture 2" descr="Codementors">
            <a:extLst>
              <a:ext uri="{FF2B5EF4-FFF2-40B4-BE49-F238E27FC236}">
                <a16:creationId xmlns:a16="http://schemas.microsoft.com/office/drawing/2014/main" id="{AA665A45-5904-42D2-82DC-AEDBA78C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97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CB9EF952-06F6-49DD-A413-F46DE82B2134}"/>
              </a:ext>
            </a:extLst>
          </p:cNvPr>
          <p:cNvSpPr txBox="1"/>
          <p:nvPr/>
        </p:nvSpPr>
        <p:spPr>
          <a:xfrm>
            <a:off x="334298" y="58846"/>
            <a:ext cx="1185770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ThirdTest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"http://demo.guru99.com/test/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newtours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index.php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pageTitle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driver.Title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flight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By.LinkText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Flights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flight.Click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Helper.Pause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(3000);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Back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Helper.Pause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(3000);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Forward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"Welcome: Mercury Tours"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pageTitle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dirty="0"/>
          </a:p>
        </p:txBody>
      </p:sp>
      <p:pic>
        <p:nvPicPr>
          <p:cNvPr id="3" name="Picture 2" descr="Codementors">
            <a:extLst>
              <a:ext uri="{FF2B5EF4-FFF2-40B4-BE49-F238E27FC236}">
                <a16:creationId xmlns:a16="http://schemas.microsoft.com/office/drawing/2014/main" id="{6CE3FC80-3AFA-4BD5-A27A-B409C8B98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940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8AE149E4-28E2-4F90-99DB-56122902F135}"/>
              </a:ext>
            </a:extLst>
          </p:cNvPr>
          <p:cNvSpPr txBox="1"/>
          <p:nvPr/>
        </p:nvSpPr>
        <p:spPr>
          <a:xfrm>
            <a:off x="884903" y="540774"/>
            <a:ext cx="2939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err="1">
                <a:solidFill>
                  <a:srgbClr val="00B050"/>
                </a:solidFill>
              </a:rPr>
              <a:t>Lokatory</a:t>
            </a:r>
            <a:endParaRPr lang="pl-PL" sz="4400" dirty="0">
              <a:solidFill>
                <a:srgbClr val="00B050"/>
              </a:solidFill>
            </a:endParaRPr>
          </a:p>
        </p:txBody>
      </p:sp>
      <p:pic>
        <p:nvPicPr>
          <p:cNvPr id="15362" name="Picture 2" descr="Selenium Locators — A Detailed Guide | by Prakash Singh | Analytics Vidhya  | Medium">
            <a:extLst>
              <a:ext uri="{FF2B5EF4-FFF2-40B4-BE49-F238E27FC236}">
                <a16:creationId xmlns:a16="http://schemas.microsoft.com/office/drawing/2014/main" id="{F3767F17-F067-4BA1-A329-FF4EF4A2F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310215"/>
            <a:ext cx="93154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dementors">
            <a:extLst>
              <a:ext uri="{FF2B5EF4-FFF2-40B4-BE49-F238E27FC236}">
                <a16:creationId xmlns:a16="http://schemas.microsoft.com/office/drawing/2014/main" id="{22DEBBBF-B5EC-4BA3-8E8A-1B1D45CC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95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3A53764-2812-44A4-AE65-47A07856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5 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732C3112-20CC-41D7-B3D1-E3367902080C}"/>
              </a:ext>
            </a:extLst>
          </p:cNvPr>
          <p:cNvSpPr txBox="1"/>
          <p:nvPr/>
        </p:nvSpPr>
        <p:spPr>
          <a:xfrm>
            <a:off x="1218629" y="2081925"/>
            <a:ext cx="951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Rozpoznaj jak najwięcej elementów na stronie https://www.booking.com/</a:t>
            </a:r>
          </a:p>
        </p:txBody>
      </p:sp>
    </p:spTree>
    <p:extLst>
      <p:ext uri="{BB962C8B-B14F-4D97-AF65-F5344CB8AC3E}">
        <p14:creationId xmlns:p14="http://schemas.microsoft.com/office/powerpoint/2010/main" val="11198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55B34955-D9DC-423B-BEC1-F6C62E26F9A2}"/>
              </a:ext>
            </a:extLst>
          </p:cNvPr>
          <p:cNvSpPr txBox="1"/>
          <p:nvPr/>
        </p:nvSpPr>
        <p:spPr>
          <a:xfrm>
            <a:off x="963561" y="432619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Agenda szkolenia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1041281-73A0-42E0-98A0-5F8644528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8764232"/>
              </p:ext>
            </p:extLst>
          </p:nvPr>
        </p:nvGraphicFramePr>
        <p:xfrm>
          <a:off x="3149600" y="1344015"/>
          <a:ext cx="6109108" cy="208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ole tekstowe 6">
            <a:extLst>
              <a:ext uri="{FF2B5EF4-FFF2-40B4-BE49-F238E27FC236}">
                <a16:creationId xmlns:a16="http://schemas.microsoft.com/office/drawing/2014/main" id="{E45229D2-01F5-4CBE-A810-5E856CECB627}"/>
              </a:ext>
            </a:extLst>
          </p:cNvPr>
          <p:cNvSpPr txBox="1"/>
          <p:nvPr/>
        </p:nvSpPr>
        <p:spPr>
          <a:xfrm>
            <a:off x="4060722" y="1344015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Rozgrzewka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B49AB9-11D1-4EC4-993B-338450457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671353"/>
              </p:ext>
            </p:extLst>
          </p:nvPr>
        </p:nvGraphicFramePr>
        <p:xfrm>
          <a:off x="3008671" y="3603525"/>
          <a:ext cx="6250037" cy="1979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FCB5460-21FB-4156-B774-35195C81A95F}"/>
              </a:ext>
            </a:extLst>
          </p:cNvPr>
          <p:cNvSpPr txBox="1"/>
          <p:nvPr/>
        </p:nvSpPr>
        <p:spPr>
          <a:xfrm>
            <a:off x="4016882" y="3603525"/>
            <a:ext cx="34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Test Framework</a:t>
            </a:r>
          </a:p>
        </p:txBody>
      </p:sp>
      <p:pic>
        <p:nvPicPr>
          <p:cNvPr id="2050" name="Picture 2" descr="Codementors">
            <a:extLst>
              <a:ext uri="{FF2B5EF4-FFF2-40B4-BE49-F238E27FC236}">
                <a16:creationId xmlns:a16="http://schemas.microsoft.com/office/drawing/2014/main" id="{85DEC3E5-899C-4BC5-8042-284BA56E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40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28FC7D58-CBE6-44D7-BEC3-62F6A9E00660}"/>
              </a:ext>
            </a:extLst>
          </p:cNvPr>
          <p:cNvSpPr txBox="1"/>
          <p:nvPr/>
        </p:nvSpPr>
        <p:spPr>
          <a:xfrm>
            <a:off x="1641988" y="2901815"/>
            <a:ext cx="952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IWebElement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flight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By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.LinkText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Flights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A7C39EE-B15C-48EA-9BD0-9C3E73F9EFCD}"/>
              </a:ext>
            </a:extLst>
          </p:cNvPr>
          <p:cNvSpPr txBox="1"/>
          <p:nvPr/>
        </p:nvSpPr>
        <p:spPr>
          <a:xfrm>
            <a:off x="1641988" y="2324480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IWebDriver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2279A93-1417-4306-9B61-3B7276A4C813}"/>
              </a:ext>
            </a:extLst>
          </p:cNvPr>
          <p:cNvSpPr txBox="1"/>
          <p:nvPr/>
        </p:nvSpPr>
        <p:spPr>
          <a:xfrm>
            <a:off x="884903" y="540774"/>
            <a:ext cx="2939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00B050"/>
                </a:solidFill>
              </a:rPr>
              <a:t>Atomizacja</a:t>
            </a:r>
          </a:p>
        </p:txBody>
      </p:sp>
      <p:sp>
        <p:nvSpPr>
          <p:cNvPr id="9" name="Nawias klamrowy otwierający 8">
            <a:extLst>
              <a:ext uri="{FF2B5EF4-FFF2-40B4-BE49-F238E27FC236}">
                <a16:creationId xmlns:a16="http://schemas.microsoft.com/office/drawing/2014/main" id="{714B7DB4-7ADB-424D-BBA2-2BF0E19B3A6F}"/>
              </a:ext>
            </a:extLst>
          </p:cNvPr>
          <p:cNvSpPr/>
          <p:nvPr/>
        </p:nvSpPr>
        <p:spPr>
          <a:xfrm rot="16200000">
            <a:off x="2136061" y="2870481"/>
            <a:ext cx="1524000" cy="23253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E80DE36-BB6D-46E4-80EB-86E48A8441AF}"/>
              </a:ext>
            </a:extLst>
          </p:cNvPr>
          <p:cNvSpPr txBox="1"/>
          <p:nvPr/>
        </p:nvSpPr>
        <p:spPr>
          <a:xfrm>
            <a:off x="2241754" y="479514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WebElement</a:t>
            </a:r>
            <a:endParaRPr lang="pl-PL" dirty="0"/>
          </a:p>
        </p:txBody>
      </p:sp>
      <p:sp>
        <p:nvSpPr>
          <p:cNvPr id="11" name="Nawias klamrowy otwierający 10">
            <a:extLst>
              <a:ext uri="{FF2B5EF4-FFF2-40B4-BE49-F238E27FC236}">
                <a16:creationId xmlns:a16="http://schemas.microsoft.com/office/drawing/2014/main" id="{12BFB08C-0144-457A-8B1F-FBAF8CEE9D06}"/>
              </a:ext>
            </a:extLst>
          </p:cNvPr>
          <p:cNvSpPr/>
          <p:nvPr/>
        </p:nvSpPr>
        <p:spPr>
          <a:xfrm rot="16200000">
            <a:off x="6652754" y="1861446"/>
            <a:ext cx="1524000" cy="43434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33AE740-05C3-4F13-9269-16D3B73786E8}"/>
              </a:ext>
            </a:extLst>
          </p:cNvPr>
          <p:cNvSpPr txBox="1"/>
          <p:nvPr/>
        </p:nvSpPr>
        <p:spPr>
          <a:xfrm>
            <a:off x="6681019" y="479514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Metoda </a:t>
            </a:r>
            <a:r>
              <a:rPr lang="pl-PL" dirty="0" err="1"/>
              <a:t>FindElement</a:t>
            </a:r>
            <a:endParaRPr lang="pl-PL" dirty="0"/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40FF1822-5705-44C4-8604-C59FD62C0939}"/>
              </a:ext>
            </a:extLst>
          </p:cNvPr>
          <p:cNvCxnSpPr/>
          <p:nvPr/>
        </p:nvCxnSpPr>
        <p:spPr>
          <a:xfrm flipH="1">
            <a:off x="6853084" y="1081548"/>
            <a:ext cx="1533832" cy="182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C0341D1-B944-4A02-BC9C-710526D41ABF}"/>
              </a:ext>
            </a:extLst>
          </p:cNvPr>
          <p:cNvSpPr txBox="1"/>
          <p:nvPr/>
        </p:nvSpPr>
        <p:spPr>
          <a:xfrm>
            <a:off x="8091948" y="712215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Klasa statyczna By</a:t>
            </a:r>
          </a:p>
        </p:txBody>
      </p:sp>
      <p:pic>
        <p:nvPicPr>
          <p:cNvPr id="13" name="Picture 2" descr="Codementors">
            <a:extLst>
              <a:ext uri="{FF2B5EF4-FFF2-40B4-BE49-F238E27FC236}">
                <a16:creationId xmlns:a16="http://schemas.microsoft.com/office/drawing/2014/main" id="{160F85AA-E10A-4793-8740-1F0969A8C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410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03352395-0DBF-4186-AAE0-BB0AE463578C}"/>
              </a:ext>
            </a:extLst>
          </p:cNvPr>
          <p:cNvSpPr/>
          <p:nvPr/>
        </p:nvSpPr>
        <p:spPr>
          <a:xfrm>
            <a:off x="1296927" y="2808073"/>
            <a:ext cx="2164028" cy="12418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Test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00BD1C3-3023-427E-ABB8-CBDF2F9AD2E0}"/>
              </a:ext>
            </a:extLst>
          </p:cNvPr>
          <p:cNvSpPr/>
          <p:nvPr/>
        </p:nvSpPr>
        <p:spPr>
          <a:xfrm>
            <a:off x="3844413" y="2840559"/>
            <a:ext cx="2251587" cy="12093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WebDriver</a:t>
            </a:r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EF89BD29-DB8B-4BC1-9779-2816C9BC45F3}"/>
              </a:ext>
            </a:extLst>
          </p:cNvPr>
          <p:cNvSpPr/>
          <p:nvPr/>
        </p:nvSpPr>
        <p:spPr>
          <a:xfrm>
            <a:off x="9006347" y="2808073"/>
            <a:ext cx="2251587" cy="12093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Browser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D8306E9-DEE9-4B50-8525-397860493877}"/>
              </a:ext>
            </a:extLst>
          </p:cNvPr>
          <p:cNvSpPr txBox="1"/>
          <p:nvPr/>
        </p:nvSpPr>
        <p:spPr>
          <a:xfrm>
            <a:off x="6862916" y="2746772"/>
            <a:ext cx="2005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FindElement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Wait</a:t>
            </a:r>
            <a:r>
              <a:rPr lang="pl-PL" dirty="0"/>
              <a:t> Unit </a:t>
            </a:r>
          </a:p>
          <a:p>
            <a:endParaRPr lang="pl-PL" dirty="0"/>
          </a:p>
          <a:p>
            <a:r>
              <a:rPr lang="pl-PL" dirty="0" err="1"/>
              <a:t>Loop</a:t>
            </a:r>
            <a:r>
              <a:rPr lang="pl-PL" dirty="0"/>
              <a:t> </a:t>
            </a:r>
            <a:r>
              <a:rPr lang="pl-PL" dirty="0" err="1"/>
              <a:t>every</a:t>
            </a:r>
            <a:r>
              <a:rPr lang="pl-PL" dirty="0"/>
              <a:t> X</a:t>
            </a:r>
          </a:p>
        </p:txBody>
      </p:sp>
      <p:sp>
        <p:nvSpPr>
          <p:cNvPr id="8" name="Strzałka: zakrzywiona w lewo 7">
            <a:extLst>
              <a:ext uri="{FF2B5EF4-FFF2-40B4-BE49-F238E27FC236}">
                <a16:creationId xmlns:a16="http://schemas.microsoft.com/office/drawing/2014/main" id="{FAD8EE25-6762-4BBA-9E94-04072530D4ED}"/>
              </a:ext>
            </a:extLst>
          </p:cNvPr>
          <p:cNvSpPr/>
          <p:nvPr/>
        </p:nvSpPr>
        <p:spPr>
          <a:xfrm rot="16200000">
            <a:off x="7096573" y="971758"/>
            <a:ext cx="973393" cy="26992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0" name="Strzałka: zakrzywiona w lewo 9">
            <a:extLst>
              <a:ext uri="{FF2B5EF4-FFF2-40B4-BE49-F238E27FC236}">
                <a16:creationId xmlns:a16="http://schemas.microsoft.com/office/drawing/2014/main" id="{27F69064-776E-48F3-8CFD-49BE75252485}"/>
              </a:ext>
            </a:extLst>
          </p:cNvPr>
          <p:cNvSpPr/>
          <p:nvPr/>
        </p:nvSpPr>
        <p:spPr>
          <a:xfrm rot="5400000">
            <a:off x="6978304" y="3372174"/>
            <a:ext cx="973393" cy="26992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040F4A9-A009-44DB-AC15-D081B66721A7}"/>
              </a:ext>
            </a:extLst>
          </p:cNvPr>
          <p:cNvSpPr txBox="1"/>
          <p:nvPr/>
        </p:nvSpPr>
        <p:spPr>
          <a:xfrm>
            <a:off x="454600" y="418652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err="1">
                <a:solidFill>
                  <a:srgbClr val="00B050"/>
                </a:solidFill>
              </a:rPr>
              <a:t>ExplitcityWait</a:t>
            </a:r>
            <a:endParaRPr lang="pl-PL" sz="4400" dirty="0">
              <a:solidFill>
                <a:srgbClr val="00B050"/>
              </a:solidFill>
            </a:endParaRP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6BCB4E1A-8D8E-45E6-95B1-6F81B146E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72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22279A93-1417-4306-9B61-3B7276A4C813}"/>
              </a:ext>
            </a:extLst>
          </p:cNvPr>
          <p:cNvSpPr txBox="1"/>
          <p:nvPr/>
        </p:nvSpPr>
        <p:spPr>
          <a:xfrm>
            <a:off x="884903" y="540774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00B050"/>
                </a:solidFill>
              </a:rPr>
              <a:t>Atomizacja </a:t>
            </a:r>
            <a:r>
              <a:rPr lang="pl-PL" sz="4400" dirty="0" err="1">
                <a:solidFill>
                  <a:srgbClr val="00B050"/>
                </a:solidFill>
              </a:rPr>
              <a:t>ExplitcityWait</a:t>
            </a:r>
            <a:endParaRPr lang="pl-PL" sz="4400" dirty="0">
              <a:solidFill>
                <a:srgbClr val="00B050"/>
              </a:solidFill>
            </a:endParaRPr>
          </a:p>
        </p:txBody>
      </p:sp>
      <p:sp>
        <p:nvSpPr>
          <p:cNvPr id="9" name="Nawias klamrowy otwierający 8">
            <a:extLst>
              <a:ext uri="{FF2B5EF4-FFF2-40B4-BE49-F238E27FC236}">
                <a16:creationId xmlns:a16="http://schemas.microsoft.com/office/drawing/2014/main" id="{714B7DB4-7ADB-424D-BBA2-2BF0E19B3A6F}"/>
              </a:ext>
            </a:extLst>
          </p:cNvPr>
          <p:cNvSpPr/>
          <p:nvPr/>
        </p:nvSpPr>
        <p:spPr>
          <a:xfrm rot="5400000">
            <a:off x="1084008" y="1530837"/>
            <a:ext cx="1524000" cy="23253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E80DE36-BB6D-46E4-80EB-86E48A8441AF}"/>
              </a:ext>
            </a:extLst>
          </p:cNvPr>
          <p:cNvSpPr txBox="1"/>
          <p:nvPr/>
        </p:nvSpPr>
        <p:spPr>
          <a:xfrm>
            <a:off x="600997" y="1510451"/>
            <a:ext cx="307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KlasaWebDriverWait</a:t>
            </a:r>
            <a:r>
              <a:rPr lang="pl-PL" dirty="0"/>
              <a:t> </a:t>
            </a:r>
            <a:r>
              <a:rPr lang="pl-PL" dirty="0" err="1"/>
              <a:t>Explicity</a:t>
            </a:r>
            <a:endParaRPr lang="pl-PL" dirty="0"/>
          </a:p>
        </p:txBody>
      </p:sp>
      <p:sp>
        <p:nvSpPr>
          <p:cNvPr id="11" name="Nawias klamrowy otwierający 10">
            <a:extLst>
              <a:ext uri="{FF2B5EF4-FFF2-40B4-BE49-F238E27FC236}">
                <a16:creationId xmlns:a16="http://schemas.microsoft.com/office/drawing/2014/main" id="{12BFB08C-0144-457A-8B1F-FBAF8CEE9D06}"/>
              </a:ext>
            </a:extLst>
          </p:cNvPr>
          <p:cNvSpPr/>
          <p:nvPr/>
        </p:nvSpPr>
        <p:spPr>
          <a:xfrm rot="5400000">
            <a:off x="7296766" y="1232362"/>
            <a:ext cx="1524000" cy="28587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33AE740-05C3-4F13-9269-16D3B73786E8}"/>
              </a:ext>
            </a:extLst>
          </p:cNvPr>
          <p:cNvSpPr txBox="1"/>
          <p:nvPr/>
        </p:nvSpPr>
        <p:spPr>
          <a:xfrm>
            <a:off x="7139450" y="1525476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Czas oczekiwania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2B5D47D-06BD-4CCC-A666-FAA94B8DC19C}"/>
              </a:ext>
            </a:extLst>
          </p:cNvPr>
          <p:cNvSpPr txBox="1"/>
          <p:nvPr/>
        </p:nvSpPr>
        <p:spPr>
          <a:xfrm>
            <a:off x="600997" y="3623961"/>
            <a:ext cx="12319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WebDriverWait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WebDriverWait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(driver,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(1));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IWebElement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wait.Until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((d)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d.FindElement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By.LinkText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Hotels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16" name="Nawias klamrowy otwierający 15">
            <a:extLst>
              <a:ext uri="{FF2B5EF4-FFF2-40B4-BE49-F238E27FC236}">
                <a16:creationId xmlns:a16="http://schemas.microsoft.com/office/drawing/2014/main" id="{BC952786-0A95-445B-95A2-AB7D26663DC3}"/>
              </a:ext>
            </a:extLst>
          </p:cNvPr>
          <p:cNvSpPr/>
          <p:nvPr/>
        </p:nvSpPr>
        <p:spPr>
          <a:xfrm rot="16200000">
            <a:off x="5958350" y="1966454"/>
            <a:ext cx="1524000" cy="70497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ADA3133-013D-4FA9-B925-66F64E32FB9B}"/>
              </a:ext>
            </a:extLst>
          </p:cNvPr>
          <p:cNvSpPr txBox="1"/>
          <p:nvPr/>
        </p:nvSpPr>
        <p:spPr>
          <a:xfrm>
            <a:off x="4538817" y="6383802"/>
            <a:ext cx="53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Metoda Unit do ustawiania szukanego elementu</a:t>
            </a:r>
          </a:p>
        </p:txBody>
      </p:sp>
      <p:pic>
        <p:nvPicPr>
          <p:cNvPr id="14" name="Picture 2" descr="Codementors">
            <a:extLst>
              <a:ext uri="{FF2B5EF4-FFF2-40B4-BE49-F238E27FC236}">
                <a16:creationId xmlns:a16="http://schemas.microsoft.com/office/drawing/2014/main" id="{32A56ACE-7AB4-4EDB-A6F1-C75056DD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094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5B3AAF65-98CC-4BBB-91DF-BE5593828E50}"/>
              </a:ext>
            </a:extLst>
          </p:cNvPr>
          <p:cNvSpPr txBox="1"/>
          <p:nvPr/>
        </p:nvSpPr>
        <p:spPr>
          <a:xfrm>
            <a:off x="68826" y="365342"/>
            <a:ext cx="1347019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ExpWaitTest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"http://demo.guru99.com/test/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newtours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index.php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flight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By.LinkText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Flights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WebDriverWait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WebDriverWait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(driver,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(1));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flight.Click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wait.Until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((d)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d.FindElement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By.LinkText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Hotels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rooms.Click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pageTitle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driver.Title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"Under Construction: Mercury Tours"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pageTitle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dirty="0"/>
          </a:p>
        </p:txBody>
      </p:sp>
      <p:pic>
        <p:nvPicPr>
          <p:cNvPr id="3" name="Picture 2" descr="Codementors">
            <a:extLst>
              <a:ext uri="{FF2B5EF4-FFF2-40B4-BE49-F238E27FC236}">
                <a16:creationId xmlns:a16="http://schemas.microsoft.com/office/drawing/2014/main" id="{04666E01-7771-4E04-858E-311F06D4D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67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25AAF593-67AB-47DB-89A5-C5C6463F9484}"/>
              </a:ext>
            </a:extLst>
          </p:cNvPr>
          <p:cNvSpPr txBox="1"/>
          <p:nvPr/>
        </p:nvSpPr>
        <p:spPr>
          <a:xfrm>
            <a:off x="454599" y="418652"/>
            <a:ext cx="8954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err="1">
                <a:solidFill>
                  <a:srgbClr val="00B050"/>
                </a:solidFill>
              </a:rPr>
              <a:t>ExplicityWait</a:t>
            </a:r>
            <a:r>
              <a:rPr lang="pl-PL" sz="4400" dirty="0">
                <a:solidFill>
                  <a:srgbClr val="00B050"/>
                </a:solidFill>
              </a:rPr>
              <a:t> </a:t>
            </a:r>
            <a:r>
              <a:rPr lang="pl-PL" sz="4400" dirty="0" err="1">
                <a:solidFill>
                  <a:srgbClr val="00B050"/>
                </a:solidFill>
              </a:rPr>
              <a:t>Prebuild</a:t>
            </a:r>
            <a:r>
              <a:rPr lang="pl-PL" sz="4400" dirty="0">
                <a:solidFill>
                  <a:srgbClr val="00B050"/>
                </a:solidFill>
              </a:rPr>
              <a:t> </a:t>
            </a:r>
            <a:r>
              <a:rPr lang="pl-PL" sz="4400" dirty="0" err="1">
                <a:solidFill>
                  <a:srgbClr val="00B050"/>
                </a:solidFill>
              </a:rPr>
              <a:t>Conditions</a:t>
            </a:r>
            <a:endParaRPr lang="pl-PL" sz="4400" dirty="0">
              <a:solidFill>
                <a:srgbClr val="00B050"/>
              </a:solidFill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59B2E8D-1769-4E04-9183-D1CC68DF01D2}"/>
              </a:ext>
            </a:extLst>
          </p:cNvPr>
          <p:cNvSpPr txBox="1"/>
          <p:nvPr/>
        </p:nvSpPr>
        <p:spPr>
          <a:xfrm>
            <a:off x="117988" y="2517199"/>
            <a:ext cx="123984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WebDriverWait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WebDriverWait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(driver,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(1));</a:t>
            </a:r>
          </a:p>
          <a:p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wait.Until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ExpectedConditions.ElementToBeClickable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By.LinkText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Hotels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endParaRPr lang="pl-PL" dirty="0"/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E6A3825A-95D2-450E-B3FE-05043697FFB7}"/>
              </a:ext>
            </a:extLst>
          </p:cNvPr>
          <p:cNvSpPr/>
          <p:nvPr/>
        </p:nvSpPr>
        <p:spPr>
          <a:xfrm>
            <a:off x="9271819" y="3881902"/>
            <a:ext cx="658762" cy="23294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Nawias klamrowy zamykający 7">
            <a:extLst>
              <a:ext uri="{FF2B5EF4-FFF2-40B4-BE49-F238E27FC236}">
                <a16:creationId xmlns:a16="http://schemas.microsoft.com/office/drawing/2014/main" id="{A1F4EB3C-006E-4DA9-A862-67756A186E21}"/>
              </a:ext>
            </a:extLst>
          </p:cNvPr>
          <p:cNvSpPr/>
          <p:nvPr/>
        </p:nvSpPr>
        <p:spPr>
          <a:xfrm rot="10800000">
            <a:off x="5766619" y="3881902"/>
            <a:ext cx="658762" cy="23294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AC908FB-0EB8-4218-88E3-B809FF9F2412}"/>
              </a:ext>
            </a:extLst>
          </p:cNvPr>
          <p:cNvSpPr txBox="1"/>
          <p:nvPr/>
        </p:nvSpPr>
        <p:spPr>
          <a:xfrm>
            <a:off x="6749845" y="4216198"/>
            <a:ext cx="2389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ElementExists</a:t>
            </a:r>
            <a:endParaRPr lang="pl-PL" dirty="0"/>
          </a:p>
          <a:p>
            <a:r>
              <a:rPr lang="pl-PL" dirty="0" err="1"/>
              <a:t>ElementVisible</a:t>
            </a:r>
            <a:endParaRPr lang="pl-PL" dirty="0"/>
          </a:p>
          <a:p>
            <a:r>
              <a:rPr lang="pl-PL" dirty="0" err="1"/>
              <a:t>ElementToBeClickable</a:t>
            </a:r>
            <a:endParaRPr lang="pl-PL" dirty="0"/>
          </a:p>
          <a:p>
            <a:r>
              <a:rPr lang="pl-PL" dirty="0" err="1"/>
              <a:t>AlertState</a:t>
            </a:r>
            <a:endParaRPr lang="pl-PL" dirty="0"/>
          </a:p>
          <a:p>
            <a:r>
              <a:rPr lang="pl-PL" dirty="0" err="1"/>
              <a:t>ElementToBeSelected</a:t>
            </a:r>
            <a:endParaRPr lang="pl-PL" dirty="0"/>
          </a:p>
        </p:txBody>
      </p:sp>
      <p:pic>
        <p:nvPicPr>
          <p:cNvPr id="10" name="Picture 2" descr="Codementors">
            <a:extLst>
              <a:ext uri="{FF2B5EF4-FFF2-40B4-BE49-F238E27FC236}">
                <a16:creationId xmlns:a16="http://schemas.microsoft.com/office/drawing/2014/main" id="{F4D406E4-50F9-4DF1-9499-0CA15264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07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41E84A6-8FFD-4E99-92A9-DD605FA0D9C1}"/>
              </a:ext>
            </a:extLst>
          </p:cNvPr>
          <p:cNvSpPr txBox="1"/>
          <p:nvPr/>
        </p:nvSpPr>
        <p:spPr>
          <a:xfrm>
            <a:off x="422787" y="1043731"/>
            <a:ext cx="1342103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ExpWaitConditionsTest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r>
              <a:rPr lang="pl-PL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"http://demo.guru99.com/test/</a:t>
            </a:r>
            <a:r>
              <a:rPr lang="pl-P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newtours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index.php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flight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By.LinkText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Flights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WebDriverWait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WebDriverWait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(driver,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(1));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flight.Click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wait.Until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ExpectedConditions.ElementToBeClickable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By.LinkText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Hotels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rooms.Click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pageTitle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driver.Title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"Under Construction: Mercury Tours"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pageTitle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sz="1600" dirty="0"/>
          </a:p>
        </p:txBody>
      </p:sp>
      <p:pic>
        <p:nvPicPr>
          <p:cNvPr id="3" name="Picture 2" descr="Codementors">
            <a:extLst>
              <a:ext uri="{FF2B5EF4-FFF2-40B4-BE49-F238E27FC236}">
                <a16:creationId xmlns:a16="http://schemas.microsoft.com/office/drawing/2014/main" id="{D8C785FC-224B-4025-98B4-34BDB6428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23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25AAF593-67AB-47DB-89A5-C5C6463F9484}"/>
              </a:ext>
            </a:extLst>
          </p:cNvPr>
          <p:cNvSpPr txBox="1"/>
          <p:nvPr/>
        </p:nvSpPr>
        <p:spPr>
          <a:xfrm>
            <a:off x="454599" y="418652"/>
            <a:ext cx="8954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err="1">
                <a:solidFill>
                  <a:srgbClr val="00B050"/>
                </a:solidFill>
              </a:rPr>
              <a:t>ImplicityWait</a:t>
            </a:r>
            <a:endParaRPr lang="pl-PL" sz="4400" dirty="0">
              <a:solidFill>
                <a:srgbClr val="00B050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C53AFBE-CF0F-4845-9E8F-65177A5E466A}"/>
              </a:ext>
            </a:extLst>
          </p:cNvPr>
          <p:cNvSpPr txBox="1"/>
          <p:nvPr/>
        </p:nvSpPr>
        <p:spPr>
          <a:xfrm>
            <a:off x="1268361" y="1997247"/>
            <a:ext cx="965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driver.Manage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ImplicitWait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(20);</a:t>
            </a:r>
            <a:endParaRPr lang="pl-PL" dirty="0"/>
          </a:p>
        </p:txBody>
      </p:sp>
      <p:pic>
        <p:nvPicPr>
          <p:cNvPr id="5" name="Picture 2" descr="Codementors">
            <a:extLst>
              <a:ext uri="{FF2B5EF4-FFF2-40B4-BE49-F238E27FC236}">
                <a16:creationId xmlns:a16="http://schemas.microsoft.com/office/drawing/2014/main" id="{C2220995-1A8B-408F-8D7D-0ACE570ED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845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886ADF3A-7664-47D0-B4C9-22C53428F3AD}"/>
              </a:ext>
            </a:extLst>
          </p:cNvPr>
          <p:cNvSpPr txBox="1"/>
          <p:nvPr/>
        </p:nvSpPr>
        <p:spPr>
          <a:xfrm>
            <a:off x="454599" y="418652"/>
            <a:ext cx="10498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00B050"/>
                </a:solidFill>
              </a:rPr>
              <a:t>Wprowadzanie tekstu i klikanie w obiekt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7296BEE-37CB-452B-BA4C-4D505166699D}"/>
              </a:ext>
            </a:extLst>
          </p:cNvPr>
          <p:cNvSpPr txBox="1"/>
          <p:nvPr/>
        </p:nvSpPr>
        <p:spPr>
          <a:xfrm>
            <a:off x="104396" y="1094540"/>
            <a:ext cx="119832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"http://demo.guru99.com/test/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newtours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index.php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driver.Manage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ImplicitWait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(20);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userName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password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submit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username.SendKeys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"kuba"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password.SendKeys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"kuba"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submit.Click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driver.Title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"Welcome: Mercury Tours"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title);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pl-PL" dirty="0"/>
          </a:p>
        </p:txBody>
      </p:sp>
      <p:pic>
        <p:nvPicPr>
          <p:cNvPr id="5" name="Picture 2" descr="Codementors">
            <a:extLst>
              <a:ext uri="{FF2B5EF4-FFF2-40B4-BE49-F238E27FC236}">
                <a16:creationId xmlns:a16="http://schemas.microsoft.com/office/drawing/2014/main" id="{DA4AE36D-7EE0-4A76-BBA8-92024BFD6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628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6924EE2-3B09-4C35-8AA6-7487FB29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6 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F50B82D-274C-4D5C-9F22-79F7E0100515}"/>
              </a:ext>
            </a:extLst>
          </p:cNvPr>
          <p:cNvSpPr txBox="1"/>
          <p:nvPr/>
        </p:nvSpPr>
        <p:spPr>
          <a:xfrm>
            <a:off x="1307009" y="2187321"/>
            <a:ext cx="8650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2"/>
              </a:rPr>
              <a:t>https://www.booking.com/</a:t>
            </a:r>
            <a:r>
              <a:rPr lang="pl-PL" dirty="0"/>
              <a:t> wyszukaj </a:t>
            </a:r>
            <a:r>
              <a:rPr lang="pl-PL" dirty="0" err="1"/>
              <a:t>ofery</a:t>
            </a:r>
            <a:r>
              <a:rPr lang="pl-PL" dirty="0"/>
              <a:t> i </a:t>
            </a:r>
            <a:r>
              <a:rPr lang="pl-PL" dirty="0" err="1"/>
              <a:t>synchroznizuj</a:t>
            </a:r>
            <a:r>
              <a:rPr lang="pl-PL" dirty="0"/>
              <a:t> wyszukiwanie za pomocą </a:t>
            </a:r>
            <a:r>
              <a:rPr lang="pl-PL" dirty="0" err="1"/>
              <a:t>implicy</a:t>
            </a:r>
            <a:r>
              <a:rPr lang="pl-PL" dirty="0"/>
              <a:t>, </a:t>
            </a:r>
            <a:r>
              <a:rPr lang="pl-PL" dirty="0" err="1"/>
              <a:t>Explicity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1436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886ADF3A-7664-47D0-B4C9-22C53428F3AD}"/>
              </a:ext>
            </a:extLst>
          </p:cNvPr>
          <p:cNvSpPr txBox="1"/>
          <p:nvPr/>
        </p:nvSpPr>
        <p:spPr>
          <a:xfrm>
            <a:off x="454599" y="418652"/>
            <a:ext cx="8954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err="1">
                <a:solidFill>
                  <a:srgbClr val="00B050"/>
                </a:solidFill>
              </a:rPr>
              <a:t>MultiElements</a:t>
            </a:r>
            <a:endParaRPr lang="pl-PL" sz="4400" dirty="0">
              <a:solidFill>
                <a:srgbClr val="00B050"/>
              </a:solidFill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7296BEE-37CB-452B-BA4C-4D505166699D}"/>
              </a:ext>
            </a:extLst>
          </p:cNvPr>
          <p:cNvSpPr txBox="1"/>
          <p:nvPr/>
        </p:nvSpPr>
        <p:spPr>
          <a:xfrm>
            <a:off x="104396" y="1271521"/>
            <a:ext cx="1198320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MultiTest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"http://demo.guru99.com/test/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newtours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index.php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driver.Manage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ImplicitWait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(20);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ReadOnlyCollection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links =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By.XPath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"//a"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(53,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links.Count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dirty="0"/>
          </a:p>
        </p:txBody>
      </p:sp>
      <p:pic>
        <p:nvPicPr>
          <p:cNvPr id="5" name="Picture 2" descr="Codementors">
            <a:extLst>
              <a:ext uri="{FF2B5EF4-FFF2-40B4-BE49-F238E27FC236}">
                <a16:creationId xmlns:a16="http://schemas.microsoft.com/office/drawing/2014/main" id="{23954AC8-BC81-4E6A-8CA3-D3C098CD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5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CA1BC662-1597-4D79-B72F-7DBE6843C902}"/>
              </a:ext>
            </a:extLst>
          </p:cNvPr>
          <p:cNvSpPr txBox="1"/>
          <p:nvPr/>
        </p:nvSpPr>
        <p:spPr>
          <a:xfrm>
            <a:off x="963561" y="432619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Agenda szkolenia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0F58F77-8132-404E-89A5-48519FFBD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49407"/>
              </p:ext>
            </p:extLst>
          </p:nvPr>
        </p:nvGraphicFramePr>
        <p:xfrm>
          <a:off x="3149600" y="1344015"/>
          <a:ext cx="6109108" cy="208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ole tekstowe 6">
            <a:extLst>
              <a:ext uri="{FF2B5EF4-FFF2-40B4-BE49-F238E27FC236}">
                <a16:creationId xmlns:a16="http://schemas.microsoft.com/office/drawing/2014/main" id="{E5A5D8E0-9897-408C-A2E9-EEE7A067B94C}"/>
              </a:ext>
            </a:extLst>
          </p:cNvPr>
          <p:cNvSpPr txBox="1"/>
          <p:nvPr/>
        </p:nvSpPr>
        <p:spPr>
          <a:xfrm>
            <a:off x="4060722" y="1344015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WebDriver</a:t>
            </a:r>
            <a:endParaRPr lang="pl-PL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6C9E3B9-FD1A-4C84-8EE5-08533E7DF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41799"/>
              </p:ext>
            </p:extLst>
          </p:nvPr>
        </p:nvGraphicFramePr>
        <p:xfrm>
          <a:off x="3008671" y="3603525"/>
          <a:ext cx="6250037" cy="1979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pole tekstowe 8">
            <a:extLst>
              <a:ext uri="{FF2B5EF4-FFF2-40B4-BE49-F238E27FC236}">
                <a16:creationId xmlns:a16="http://schemas.microsoft.com/office/drawing/2014/main" id="{32E00091-3AE6-4F7C-997E-3C21BBDDA576}"/>
              </a:ext>
            </a:extLst>
          </p:cNvPr>
          <p:cNvSpPr txBox="1"/>
          <p:nvPr/>
        </p:nvSpPr>
        <p:spPr>
          <a:xfrm>
            <a:off x="4016882" y="3603525"/>
            <a:ext cx="34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WebServices</a:t>
            </a:r>
            <a:endParaRPr lang="pl-PL" dirty="0"/>
          </a:p>
        </p:txBody>
      </p:sp>
      <p:pic>
        <p:nvPicPr>
          <p:cNvPr id="10" name="Picture 2" descr="Codementors">
            <a:extLst>
              <a:ext uri="{FF2B5EF4-FFF2-40B4-BE49-F238E27FC236}">
                <a16:creationId xmlns:a16="http://schemas.microsoft.com/office/drawing/2014/main" id="{2622FA9E-918D-4F59-A452-722F0C54F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83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2766F1F4-58DA-441C-88D0-A52DA97E3D5F}"/>
              </a:ext>
            </a:extLst>
          </p:cNvPr>
          <p:cNvSpPr txBox="1"/>
          <p:nvPr/>
        </p:nvSpPr>
        <p:spPr>
          <a:xfrm>
            <a:off x="1150375" y="3108293"/>
            <a:ext cx="1047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ReadOnlyCollection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links =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By.XPath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"//a"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5E3EEB1-00FE-4FAD-9B9E-6ECC60A6BEAA}"/>
              </a:ext>
            </a:extLst>
          </p:cNvPr>
          <p:cNvSpPr txBox="1"/>
          <p:nvPr/>
        </p:nvSpPr>
        <p:spPr>
          <a:xfrm>
            <a:off x="884903" y="540774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00B050"/>
                </a:solidFill>
              </a:rPr>
              <a:t>Atomizacja </a:t>
            </a:r>
            <a:r>
              <a:rPr lang="pl-PL" sz="4400" dirty="0" err="1">
                <a:solidFill>
                  <a:srgbClr val="00B050"/>
                </a:solidFill>
              </a:rPr>
              <a:t>MultiElements</a:t>
            </a:r>
            <a:endParaRPr lang="pl-PL" sz="4400" dirty="0">
              <a:solidFill>
                <a:srgbClr val="00B050"/>
              </a:solidFill>
            </a:endParaRPr>
          </a:p>
        </p:txBody>
      </p:sp>
      <p:sp>
        <p:nvSpPr>
          <p:cNvPr id="7" name="Nawias klamrowy zamykający 6">
            <a:extLst>
              <a:ext uri="{FF2B5EF4-FFF2-40B4-BE49-F238E27FC236}">
                <a16:creationId xmlns:a16="http://schemas.microsoft.com/office/drawing/2014/main" id="{95DC528F-D2C7-4067-95FA-1D5D68C74119}"/>
              </a:ext>
            </a:extLst>
          </p:cNvPr>
          <p:cNvSpPr/>
          <p:nvPr/>
        </p:nvSpPr>
        <p:spPr>
          <a:xfrm rot="5400000">
            <a:off x="2079522" y="2642274"/>
            <a:ext cx="658762" cy="23294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7EF2F63-3285-4AB8-9057-C7BC9B63AADE}"/>
              </a:ext>
            </a:extLst>
          </p:cNvPr>
          <p:cNvSpPr txBox="1"/>
          <p:nvPr/>
        </p:nvSpPr>
        <p:spPr>
          <a:xfrm>
            <a:off x="1769805" y="4136387"/>
            <a:ext cx="189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Typ kolekcji </a:t>
            </a:r>
          </a:p>
        </p:txBody>
      </p:sp>
      <p:sp>
        <p:nvSpPr>
          <p:cNvPr id="9" name="Nawias klamrowy zamykający 8">
            <a:extLst>
              <a:ext uri="{FF2B5EF4-FFF2-40B4-BE49-F238E27FC236}">
                <a16:creationId xmlns:a16="http://schemas.microsoft.com/office/drawing/2014/main" id="{38923A32-0316-432F-BC79-40099874B4A4}"/>
              </a:ext>
            </a:extLst>
          </p:cNvPr>
          <p:cNvSpPr/>
          <p:nvPr/>
        </p:nvSpPr>
        <p:spPr>
          <a:xfrm rot="5400000">
            <a:off x="7718322" y="2696127"/>
            <a:ext cx="658762" cy="23294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563F3B1-117C-4B36-BBD3-58F576A19EA6}"/>
              </a:ext>
            </a:extLst>
          </p:cNvPr>
          <p:cNvSpPr txBox="1"/>
          <p:nvPr/>
        </p:nvSpPr>
        <p:spPr>
          <a:xfrm>
            <a:off x="7314809" y="4190240"/>
            <a:ext cx="189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FindElements</a:t>
            </a:r>
            <a:endParaRPr lang="pl-PL" dirty="0"/>
          </a:p>
        </p:txBody>
      </p:sp>
      <p:pic>
        <p:nvPicPr>
          <p:cNvPr id="11" name="Picture 2" descr="Codementors">
            <a:extLst>
              <a:ext uri="{FF2B5EF4-FFF2-40B4-BE49-F238E27FC236}">
                <a16:creationId xmlns:a16="http://schemas.microsoft.com/office/drawing/2014/main" id="{8F9640E0-E84B-42A7-9B50-24B80CD76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267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A834E315-A4AA-4FBB-B701-6F01C5BC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7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48F68898-C6E1-42BF-9885-81F62899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80E5634-7897-41E3-8878-7F24D10EC8A0}"/>
              </a:ext>
            </a:extLst>
          </p:cNvPr>
          <p:cNvSpPr txBox="1"/>
          <p:nvPr/>
        </p:nvSpPr>
        <p:spPr>
          <a:xfrm>
            <a:off x="1038756" y="2051887"/>
            <a:ext cx="998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Pobierz wszystkie z kolumny Wyniki wszystkie dane </a:t>
            </a:r>
            <a:r>
              <a:rPr lang="pl-PL" dirty="0">
                <a:hlinkClick r:id="rId3"/>
              </a:rPr>
              <a:t>https://pl.wikipedia.org/wiki/Mariusz_Pudzianowski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42231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67887125-5715-4C20-BAE7-E1A4B4AC141B}"/>
              </a:ext>
            </a:extLst>
          </p:cNvPr>
          <p:cNvSpPr txBox="1"/>
          <p:nvPr/>
        </p:nvSpPr>
        <p:spPr>
          <a:xfrm>
            <a:off x="454599" y="418652"/>
            <a:ext cx="10498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00B050"/>
                </a:solidFill>
              </a:rPr>
              <a:t>Select</a:t>
            </a:r>
            <a:r>
              <a:rPr lang="en-US" sz="4400" dirty="0">
                <a:solidFill>
                  <a:srgbClr val="00B050"/>
                </a:solidFill>
              </a:rPr>
              <a:t>Element</a:t>
            </a:r>
            <a:endParaRPr lang="pl-PL" sz="4400" dirty="0">
              <a:solidFill>
                <a:srgbClr val="00B050"/>
              </a:solidFill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33B9CCF-B634-46A7-9DAF-9AF4EF658FD3}"/>
              </a:ext>
            </a:extLst>
          </p:cNvPr>
          <p:cNvSpPr txBox="1"/>
          <p:nvPr/>
        </p:nvSpPr>
        <p:spPr>
          <a:xfrm>
            <a:off x="454599" y="1273155"/>
            <a:ext cx="1526949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r>
              <a:rPr lang="pl-PL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"http://demo.guru99.com/test/</a:t>
            </a:r>
            <a:r>
              <a:rPr lang="pl-P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newtours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index.php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driver.Manage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ImplicitWait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(20);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register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By.LinkText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"REGISTER"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register.Click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element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By.Name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"country"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select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(element);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select.SelectByText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</a:rPr>
              <a:t>"POLAND"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driver.Title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"Register: Mercury Tours"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title);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pl-PL" sz="1600" dirty="0"/>
          </a:p>
        </p:txBody>
      </p:sp>
      <p:pic>
        <p:nvPicPr>
          <p:cNvPr id="5" name="Picture 2" descr="Codementors">
            <a:extLst>
              <a:ext uri="{FF2B5EF4-FFF2-40B4-BE49-F238E27FC236}">
                <a16:creationId xmlns:a16="http://schemas.microsoft.com/office/drawing/2014/main" id="{A1922CFD-7024-4F59-8227-796F6D2C9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23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A5E3EEB1-00FE-4FAD-9B9E-6ECC60A6BEAA}"/>
              </a:ext>
            </a:extLst>
          </p:cNvPr>
          <p:cNvSpPr txBox="1"/>
          <p:nvPr/>
        </p:nvSpPr>
        <p:spPr>
          <a:xfrm>
            <a:off x="884903" y="540774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00B050"/>
                </a:solidFill>
              </a:rPr>
              <a:t>Atomizacja </a:t>
            </a:r>
            <a:r>
              <a:rPr lang="en-US" sz="4400" dirty="0" err="1">
                <a:solidFill>
                  <a:srgbClr val="00B050"/>
                </a:solidFill>
              </a:rPr>
              <a:t>SelectElement</a:t>
            </a:r>
            <a:endParaRPr lang="pl-PL" sz="4400" dirty="0">
              <a:solidFill>
                <a:srgbClr val="00B050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563F3B1-117C-4B36-BBD3-58F576A19EA6}"/>
              </a:ext>
            </a:extLst>
          </p:cNvPr>
          <p:cNvSpPr txBox="1"/>
          <p:nvPr/>
        </p:nvSpPr>
        <p:spPr>
          <a:xfrm>
            <a:off x="7314809" y="4190240"/>
            <a:ext cx="3913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Nowy obiekt klasy </a:t>
            </a:r>
            <a:r>
              <a:rPr lang="pl-PL" dirty="0" err="1"/>
              <a:t>SelectElement</a:t>
            </a:r>
            <a:r>
              <a:rPr lang="pl-PL" dirty="0"/>
              <a:t> z </a:t>
            </a:r>
            <a:r>
              <a:rPr lang="pl-PL" dirty="0" err="1"/>
              <a:t>paramterem</a:t>
            </a:r>
            <a:r>
              <a:rPr lang="pl-PL" dirty="0"/>
              <a:t> driver 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713D3FB-BA71-42BD-8DE9-653823470973}"/>
              </a:ext>
            </a:extLst>
          </p:cNvPr>
          <p:cNvSpPr txBox="1"/>
          <p:nvPr/>
        </p:nvSpPr>
        <p:spPr>
          <a:xfrm>
            <a:off x="1937345" y="2278767"/>
            <a:ext cx="98912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IWebElement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element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By.Name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"country"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SelectElement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select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SelectElement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(element);</a:t>
            </a:r>
          </a:p>
          <a:p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select.</a:t>
            </a:r>
            <a:r>
              <a:rPr lang="pl-PL" sz="1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SelectByText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"POLAND"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4" name="Łącznik: łamany 3">
            <a:extLst>
              <a:ext uri="{FF2B5EF4-FFF2-40B4-BE49-F238E27FC236}">
                <a16:creationId xmlns:a16="http://schemas.microsoft.com/office/drawing/2014/main" id="{94E232F0-0A09-42D4-96DA-F129FC361D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42681" y="2640908"/>
            <a:ext cx="1299556" cy="1936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 nawiasów klamrowych 11">
            <a:extLst>
              <a:ext uri="{FF2B5EF4-FFF2-40B4-BE49-F238E27FC236}">
                <a16:creationId xmlns:a16="http://schemas.microsoft.com/office/drawing/2014/main" id="{487300C7-3C2B-43C5-95DA-FD751EE50B73}"/>
              </a:ext>
            </a:extLst>
          </p:cNvPr>
          <p:cNvSpPr/>
          <p:nvPr/>
        </p:nvSpPr>
        <p:spPr>
          <a:xfrm>
            <a:off x="2694039" y="3540461"/>
            <a:ext cx="3136490" cy="129611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3C91A6EB-199B-4411-97B1-E459DA82A665}"/>
              </a:ext>
            </a:extLst>
          </p:cNvPr>
          <p:cNvSpPr txBox="1"/>
          <p:nvPr/>
        </p:nvSpPr>
        <p:spPr>
          <a:xfrm>
            <a:off x="3042693" y="3449203"/>
            <a:ext cx="3913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 tekście</a:t>
            </a:r>
          </a:p>
          <a:p>
            <a:r>
              <a:rPr lang="pl-PL" dirty="0"/>
              <a:t>Po indeksie</a:t>
            </a:r>
          </a:p>
          <a:p>
            <a:r>
              <a:rPr lang="pl-PL" dirty="0"/>
              <a:t>…</a:t>
            </a:r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038EC0E0-C502-4969-B4FE-6CD772A8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0565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E6E4DBA-D74A-49B4-862E-B0A4866845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CECF0D-EDCD-4FE2-9151-B8907C9F5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74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FB299A2-93E9-4C03-9AAE-A31944C549ED}"/>
              </a:ext>
            </a:extLst>
          </p:cNvPr>
          <p:cNvSpPr txBox="1"/>
          <p:nvPr/>
        </p:nvSpPr>
        <p:spPr>
          <a:xfrm>
            <a:off x="1199536" y="1524701"/>
            <a:ext cx="1003592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driver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Arrange</a:t>
            </a:r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"http://demo.guru99.com/test/</a:t>
            </a:r>
            <a:r>
              <a:rPr lang="pl-P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newtours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reservation.php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driver.Manage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Timeouts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ImplicitWait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TimeSpan.FromSeconds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(20);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IWebElement radio = driver.FindElement(By.XPath(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"//input[@value='oneway']"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Act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radio.Click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Helper.Pause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driver.Title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l-PL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Assert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"Find a Flight: Mercury Tours:"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title.Trim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pl-PL" sz="14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A450A76-D35E-44E7-B8F3-1D6304377FEE}"/>
              </a:ext>
            </a:extLst>
          </p:cNvPr>
          <p:cNvSpPr txBox="1"/>
          <p:nvPr/>
        </p:nvSpPr>
        <p:spPr>
          <a:xfrm>
            <a:off x="454599" y="418652"/>
            <a:ext cx="10498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err="1">
                <a:solidFill>
                  <a:srgbClr val="00B050"/>
                </a:solidFill>
              </a:rPr>
              <a:t>RadioButton</a:t>
            </a:r>
            <a:r>
              <a:rPr lang="pl-PL" sz="4400" dirty="0">
                <a:solidFill>
                  <a:srgbClr val="00B050"/>
                </a:solidFill>
              </a:rPr>
              <a:t> i </a:t>
            </a:r>
            <a:r>
              <a:rPr lang="pl-PL" sz="4400" dirty="0" err="1">
                <a:solidFill>
                  <a:srgbClr val="00B050"/>
                </a:solidFill>
              </a:rPr>
              <a:t>Checkbox</a:t>
            </a:r>
            <a:endParaRPr lang="pl-PL" sz="4400" dirty="0">
              <a:solidFill>
                <a:srgbClr val="00B050"/>
              </a:solidFill>
            </a:endParaRPr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20D57833-1DDF-4F19-A1B2-E437218D9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392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A834E315-A4AA-4FBB-B701-6F01C5BC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8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48F68898-C6E1-42BF-9885-81F62899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80E5634-7897-41E3-8878-7F24D10EC8A0}"/>
              </a:ext>
            </a:extLst>
          </p:cNvPr>
          <p:cNvSpPr txBox="1"/>
          <p:nvPr/>
        </p:nvSpPr>
        <p:spPr>
          <a:xfrm>
            <a:off x="1185184" y="2515898"/>
            <a:ext cx="998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Stwórz test dla strony http://demo.guru99.com/test/newtours/register.php</a:t>
            </a:r>
          </a:p>
        </p:txBody>
      </p:sp>
    </p:spTree>
    <p:extLst>
      <p:ext uri="{BB962C8B-B14F-4D97-AF65-F5344CB8AC3E}">
        <p14:creationId xmlns:p14="http://schemas.microsoft.com/office/powerpoint/2010/main" val="3060403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A834E315-A4AA-4FBB-B701-6F01C5BC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9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48F68898-C6E1-42BF-9885-81F62899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80E5634-7897-41E3-8878-7F24D10EC8A0}"/>
              </a:ext>
            </a:extLst>
          </p:cNvPr>
          <p:cNvSpPr txBox="1"/>
          <p:nvPr/>
        </p:nvSpPr>
        <p:spPr>
          <a:xfrm>
            <a:off x="1185184" y="2515898"/>
            <a:ext cx="9984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Stwórz test dla strony </a:t>
            </a:r>
          </a:p>
          <a:p>
            <a:r>
              <a:rPr lang="pl-PL" dirty="0">
                <a:hlinkClick r:id="rId3"/>
              </a:rPr>
              <a:t>https://parabank.parasoft.com/parabank/register.htm</a:t>
            </a:r>
            <a:endParaRPr lang="pl-PL" dirty="0"/>
          </a:p>
          <a:p>
            <a:endParaRPr lang="pl-PL" dirty="0"/>
          </a:p>
          <a:p>
            <a:r>
              <a:rPr lang="pl-PL" dirty="0"/>
              <a:t>Następnie drugi test po utworzeniu konta: </a:t>
            </a:r>
          </a:p>
          <a:p>
            <a:r>
              <a:rPr lang="pl-PL" dirty="0"/>
              <a:t>https://parabank.parasoft.com/parabank/openaccount.htm</a:t>
            </a:r>
          </a:p>
        </p:txBody>
      </p:sp>
    </p:spTree>
    <p:extLst>
      <p:ext uri="{BB962C8B-B14F-4D97-AF65-F5344CB8AC3E}">
        <p14:creationId xmlns:p14="http://schemas.microsoft.com/office/powerpoint/2010/main" val="12934780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98825132-6D9D-4E4D-9B3B-91FB4323FBB1}"/>
              </a:ext>
            </a:extLst>
          </p:cNvPr>
          <p:cNvSpPr txBox="1"/>
          <p:nvPr/>
        </p:nvSpPr>
        <p:spPr>
          <a:xfrm>
            <a:off x="454599" y="418652"/>
            <a:ext cx="10498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err="1">
                <a:solidFill>
                  <a:srgbClr val="00B050"/>
                </a:solidFill>
              </a:rPr>
              <a:t>Page</a:t>
            </a:r>
            <a:r>
              <a:rPr lang="pl-PL" sz="4400" dirty="0">
                <a:solidFill>
                  <a:srgbClr val="00B050"/>
                </a:solidFill>
              </a:rPr>
              <a:t> Object Model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345CF4E-1B3D-4C3E-AFDC-3FDA65B68C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8E9C418-A770-4BA8-9B5B-3D26634B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613872"/>
            <a:ext cx="7696200" cy="4200525"/>
          </a:xfrm>
          <a:prstGeom prst="rect">
            <a:avLst/>
          </a:prstGeom>
        </p:spPr>
      </p:pic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27BAC809-AE71-49AB-8C5A-AEACCEA1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23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24897326-F602-48A3-AFFA-EB85F12FBA1E}"/>
              </a:ext>
            </a:extLst>
          </p:cNvPr>
          <p:cNvSpPr txBox="1"/>
          <p:nvPr/>
        </p:nvSpPr>
        <p:spPr>
          <a:xfrm>
            <a:off x="5319251" y="918749"/>
            <a:ext cx="24482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7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BasePage</a:t>
            </a:r>
            <a:endParaRPr lang="pl-PL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driver;</a:t>
            </a:r>
          </a:p>
          <a:p>
            <a:endParaRPr lang="pl-PL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700" dirty="0" err="1">
                <a:solidFill>
                  <a:srgbClr val="2B91AF"/>
                </a:solidFill>
                <a:latin typeface="Consolas" panose="020B0609020204030204" pitchFamily="49" charset="0"/>
              </a:rPr>
              <a:t>BasePage</a:t>
            </a:r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driver)</a:t>
            </a:r>
          </a:p>
          <a:p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7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.driver</a:t>
            </a:r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= driver;</a:t>
            </a:r>
          </a:p>
          <a:p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7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pl-PL" sz="7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1E51255-511E-4F2B-8C87-8F9BE600461F}"/>
              </a:ext>
            </a:extLst>
          </p:cNvPr>
          <p:cNvSpPr txBox="1"/>
          <p:nvPr/>
        </p:nvSpPr>
        <p:spPr>
          <a:xfrm>
            <a:off x="1248697" y="2486481"/>
            <a:ext cx="6115664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LoginPage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:BasePage</a:t>
            </a:r>
            <a:endParaRPr lang="pl-PL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SignIn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pl-PL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LoginPage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driver) :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(driver)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pl-PL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l-PL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LandingPage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LoginWithCredential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username,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password)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By.Id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username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By.Id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password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SignIn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driver.FindElement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By.Id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</a:rPr>
              <a:t>"log-in"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UserName.SendKeys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Password.SendKeys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SignIn.Click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0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LandingPage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(driver);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pl-PL" sz="105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C295FEF-DF2A-4E24-89A1-EC43BA9DD363}"/>
              </a:ext>
            </a:extLst>
          </p:cNvPr>
          <p:cNvSpPr txBox="1"/>
          <p:nvPr/>
        </p:nvSpPr>
        <p:spPr>
          <a:xfrm>
            <a:off x="7364361" y="2570568"/>
            <a:ext cx="6115664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LandingPage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BasePage</a:t>
            </a:r>
            <a:endParaRPr lang="pl-PL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driver;</a:t>
            </a:r>
          </a:p>
          <a:p>
            <a:endParaRPr lang="pl-PL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LandingPage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driver) :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(driver)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pl-PL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pl-PL" sz="1050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04A6174-AADC-4AA8-BB3F-A015D018797E}"/>
              </a:ext>
            </a:extLst>
          </p:cNvPr>
          <p:cNvSpPr txBox="1"/>
          <p:nvPr/>
        </p:nvSpPr>
        <p:spPr>
          <a:xfrm>
            <a:off x="931607" y="396493"/>
            <a:ext cx="6749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 err="1">
                <a:solidFill>
                  <a:srgbClr val="00B050"/>
                </a:solidFill>
              </a:rPr>
              <a:t>Page</a:t>
            </a:r>
            <a:r>
              <a:rPr lang="pl-PL" sz="3600" dirty="0">
                <a:solidFill>
                  <a:srgbClr val="00B050"/>
                </a:solidFill>
              </a:rPr>
              <a:t> Object Model</a:t>
            </a:r>
          </a:p>
        </p:txBody>
      </p:sp>
      <p:cxnSp>
        <p:nvCxnSpPr>
          <p:cNvPr id="13" name="Łącznik: łamany 12">
            <a:extLst>
              <a:ext uri="{FF2B5EF4-FFF2-40B4-BE49-F238E27FC236}">
                <a16:creationId xmlns:a16="http://schemas.microsoft.com/office/drawing/2014/main" id="{CE1E3E41-CF8E-49EB-9DB1-781528BE2C19}"/>
              </a:ext>
            </a:extLst>
          </p:cNvPr>
          <p:cNvCxnSpPr>
            <a:stCxn id="5" idx="1"/>
            <a:endCxn id="7" idx="0"/>
          </p:cNvCxnSpPr>
          <p:nvPr/>
        </p:nvCxnSpPr>
        <p:spPr>
          <a:xfrm rot="10800000" flipV="1">
            <a:off x="4306529" y="1503525"/>
            <a:ext cx="1012722" cy="9829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: łamany 14">
            <a:extLst>
              <a:ext uri="{FF2B5EF4-FFF2-40B4-BE49-F238E27FC236}">
                <a16:creationId xmlns:a16="http://schemas.microsoft.com/office/drawing/2014/main" id="{A5278424-DA43-4E57-952F-363BAEBF07C7}"/>
              </a:ext>
            </a:extLst>
          </p:cNvPr>
          <p:cNvCxnSpPr>
            <a:stCxn id="5" idx="3"/>
            <a:endCxn id="9" idx="0"/>
          </p:cNvCxnSpPr>
          <p:nvPr/>
        </p:nvCxnSpPr>
        <p:spPr>
          <a:xfrm>
            <a:off x="7767484" y="1503525"/>
            <a:ext cx="2654709" cy="1067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628A06FE-475C-45C9-919B-8B5414E64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CBA06F9C-40A0-4872-BC62-931782C7890E}"/>
              </a:ext>
            </a:extLst>
          </p:cNvPr>
          <p:cNvSpPr txBox="1"/>
          <p:nvPr/>
        </p:nvSpPr>
        <p:spPr>
          <a:xfrm>
            <a:off x="931607" y="396493"/>
            <a:ext cx="6749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 err="1">
                <a:solidFill>
                  <a:srgbClr val="00B050"/>
                </a:solidFill>
              </a:rPr>
              <a:t>Page</a:t>
            </a:r>
            <a:r>
              <a:rPr lang="pl-PL" sz="3600" dirty="0">
                <a:solidFill>
                  <a:srgbClr val="00B050"/>
                </a:solidFill>
              </a:rPr>
              <a:t> Object Model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EBD8641-458B-4E82-863B-624D8B593AA6}"/>
              </a:ext>
            </a:extLst>
          </p:cNvPr>
          <p:cNvSpPr txBox="1"/>
          <p:nvPr/>
        </p:nvSpPr>
        <p:spPr>
          <a:xfrm>
            <a:off x="2025445" y="1306610"/>
            <a:ext cx="1038286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PageObjectTest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IWebDriver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driver;</a:t>
            </a: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setup()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driver =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ChromeDriver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driver.Navigate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GoToUrl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"https://demo.applitools.com/"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[Test]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testLogin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LoginPage login =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LoginPage(driver);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LandingPage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login.LoginWithCredential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"kuba"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400" dirty="0">
                <a:solidFill>
                  <a:srgbClr val="A31515"/>
                </a:solidFill>
                <a:latin typeface="Consolas" panose="020B0609020204030204" pitchFamily="49" charset="0"/>
              </a:rPr>
              <a:t>"kuba"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Helper.Pause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TearDown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tearDown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driver.Quit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sz="1400" dirty="0"/>
          </a:p>
        </p:txBody>
      </p:sp>
      <p:pic>
        <p:nvPicPr>
          <p:cNvPr id="5" name="Picture 2" descr="Codementors">
            <a:extLst>
              <a:ext uri="{FF2B5EF4-FFF2-40B4-BE49-F238E27FC236}">
                <a16:creationId xmlns:a16="http://schemas.microsoft.com/office/drawing/2014/main" id="{83CEE24A-A29B-42B7-8DCF-B59328D8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39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FA26EBB-6F10-4B8F-A610-DB9B9D7AD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167558"/>
              </p:ext>
            </p:extLst>
          </p:nvPr>
        </p:nvGraphicFramePr>
        <p:xfrm>
          <a:off x="3077497" y="2325331"/>
          <a:ext cx="6250037" cy="1979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ole tekstowe 6">
            <a:extLst>
              <a:ext uri="{FF2B5EF4-FFF2-40B4-BE49-F238E27FC236}">
                <a16:creationId xmlns:a16="http://schemas.microsoft.com/office/drawing/2014/main" id="{CA43BE0D-2ABE-4627-99F7-D9ABC64F1177}"/>
              </a:ext>
            </a:extLst>
          </p:cNvPr>
          <p:cNvSpPr txBox="1"/>
          <p:nvPr/>
        </p:nvSpPr>
        <p:spPr>
          <a:xfrm>
            <a:off x="4085708" y="2325331"/>
            <a:ext cx="34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Rodzaje testów w cyklu CI/CD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7143DAA-1272-40D6-8F8C-445488F0BC4F}"/>
              </a:ext>
            </a:extLst>
          </p:cNvPr>
          <p:cNvSpPr txBox="1"/>
          <p:nvPr/>
        </p:nvSpPr>
        <p:spPr>
          <a:xfrm>
            <a:off x="963561" y="432619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Agenda szkolenia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AEEA0D0E-2301-4F34-B751-2531A9ED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7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A834E315-A4AA-4FBB-B701-6F01C5BC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10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48F68898-C6E1-42BF-9885-81F62899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80E5634-7897-41E3-8878-7F24D10EC8A0}"/>
              </a:ext>
            </a:extLst>
          </p:cNvPr>
          <p:cNvSpPr txBox="1"/>
          <p:nvPr/>
        </p:nvSpPr>
        <p:spPr>
          <a:xfrm>
            <a:off x="1185184" y="2515898"/>
            <a:ext cx="998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Stwórz </a:t>
            </a:r>
            <a:r>
              <a:rPr lang="pl-PL" dirty="0" err="1"/>
              <a:t>Page</a:t>
            </a:r>
            <a:r>
              <a:rPr lang="pl-PL" dirty="0"/>
              <a:t> Model Object dla strony:  https://www.saucedemo.com/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520C1C3B-7F18-48DC-B58F-AC648008A812}"/>
              </a:ext>
            </a:extLst>
          </p:cNvPr>
          <p:cNvSpPr txBox="1"/>
          <p:nvPr/>
        </p:nvSpPr>
        <p:spPr>
          <a:xfrm>
            <a:off x="1268361" y="3087329"/>
            <a:ext cx="4031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Page</a:t>
            </a:r>
            <a:r>
              <a:rPr lang="pl-PL" dirty="0"/>
              <a:t>:</a:t>
            </a:r>
          </a:p>
          <a:p>
            <a:pPr marL="342900" indent="-342900">
              <a:buAutoNum type="arabicPeriod"/>
            </a:pPr>
            <a:r>
              <a:rPr lang="pl-PL" dirty="0"/>
              <a:t>Logowanie</a:t>
            </a:r>
          </a:p>
          <a:p>
            <a:pPr marL="342900" indent="-342900">
              <a:buAutoNum type="arabicPeriod"/>
            </a:pPr>
            <a:r>
              <a:rPr lang="pl-PL" dirty="0"/>
              <a:t>Dodawanie produktów</a:t>
            </a:r>
          </a:p>
          <a:p>
            <a:pPr marL="342900" indent="-342900">
              <a:buAutoNum type="arabicPeriod"/>
            </a:pPr>
            <a:r>
              <a:rPr lang="pl-PL" dirty="0"/>
              <a:t>Koszyk</a:t>
            </a:r>
          </a:p>
          <a:p>
            <a:pPr marL="342900" indent="-342900">
              <a:buAutoNum type="arabicPeriod"/>
            </a:pPr>
            <a:r>
              <a:rPr lang="pl-PL" dirty="0" err="1"/>
              <a:t>Checkout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Dane do </a:t>
            </a:r>
            <a:r>
              <a:rPr lang="pl-PL" dirty="0" err="1"/>
              <a:t>wysylki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 err="1"/>
              <a:t>Finish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7264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EF3DF9-5C81-42CB-8E0D-A14800F8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Reporting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B0A8C30-8420-46AF-BFE1-4EEEFA437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B64C4BA-DC21-43DC-9A63-F1A9FB2D92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81</a:t>
            </a:fld>
            <a:endParaRPr lang="pl-PL" noProof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5FF9D76-C05C-4FF6-AEC7-EBBDE7047319}"/>
              </a:ext>
            </a:extLst>
          </p:cNvPr>
          <p:cNvSpPr/>
          <p:nvPr/>
        </p:nvSpPr>
        <p:spPr>
          <a:xfrm>
            <a:off x="1071716" y="1865026"/>
            <a:ext cx="4336026" cy="2025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ExtendReport</a:t>
            </a:r>
            <a:endParaRPr lang="pl-PL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F40E8DC-07B7-49A0-94DE-BB7CDD4D3515}"/>
              </a:ext>
            </a:extLst>
          </p:cNvPr>
          <p:cNvSpPr/>
          <p:nvPr/>
        </p:nvSpPr>
        <p:spPr>
          <a:xfrm>
            <a:off x="6243484" y="4092677"/>
            <a:ext cx="4336026" cy="2025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ReportPortal</a:t>
            </a:r>
            <a:endParaRPr lang="pl-PL" dirty="0"/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5DC0B93A-14F8-4D2B-B854-75310ED8E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374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86BBEC-B8C6-40D5-9782-E04D7276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ReportPortal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CCC92C65-A7CD-46A4-B795-6AC9886FEA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A98F60F-417E-4EAA-B774-4818ABAA2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82</a:t>
            </a:fld>
            <a:endParaRPr lang="pl-PL" noProof="0"/>
          </a:p>
        </p:txBody>
      </p:sp>
      <p:pic>
        <p:nvPicPr>
          <p:cNvPr id="10242" name="Picture 2" descr="Report Portal: Full-featured result management tool">
            <a:extLst>
              <a:ext uri="{FF2B5EF4-FFF2-40B4-BE49-F238E27FC236}">
                <a16:creationId xmlns:a16="http://schemas.microsoft.com/office/drawing/2014/main" id="{67055347-A59F-460D-A67D-EAFCEE28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602279"/>
            <a:ext cx="7252827" cy="457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747C69BD-C2B5-49A0-B597-D662C41CE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809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D89D0F-2917-4940-8A0C-CB9C7D9E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ReportPortal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6FC7A09-CE99-44B4-B0F7-DD0B5F5EF4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9EC213F-3DF3-4900-8F6C-64210D6268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83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4D11B14-2371-4D3D-84AB-F3436F9EE989}"/>
              </a:ext>
            </a:extLst>
          </p:cNvPr>
          <p:cNvSpPr txBox="1"/>
          <p:nvPr/>
        </p:nvSpPr>
        <p:spPr>
          <a:xfrm>
            <a:off x="1044601" y="1730167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https://demo.reportportal.io/ui/#login</a:t>
            </a:r>
          </a:p>
        </p:txBody>
      </p:sp>
      <p:pic>
        <p:nvPicPr>
          <p:cNvPr id="11266" name="Picture 2" descr="The role of ReportPortal in a Continuous Integration">
            <a:extLst>
              <a:ext uri="{FF2B5EF4-FFF2-40B4-BE49-F238E27FC236}">
                <a16:creationId xmlns:a16="http://schemas.microsoft.com/office/drawing/2014/main" id="{9FFF825C-7BC3-4904-8266-862956CB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9" y="2239538"/>
            <a:ext cx="6220746" cy="25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port Portal: Categorize issues according to their real reason for failure">
            <a:extLst>
              <a:ext uri="{FF2B5EF4-FFF2-40B4-BE49-F238E27FC236}">
                <a16:creationId xmlns:a16="http://schemas.microsoft.com/office/drawing/2014/main" id="{4BB59CAE-EA74-4371-89F7-404722D61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63" y="4213490"/>
            <a:ext cx="4371721" cy="21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D48C0FFE-A804-4CD1-BAEF-99DA5234A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646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D89D0F-2917-4940-8A0C-CB9C7D9E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ReportPortal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6FC7A09-CE99-44B4-B0F7-DD0B5F5EF4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9EC213F-3DF3-4900-8F6C-64210D6268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84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4D11B14-2371-4D3D-84AB-F3436F9EE989}"/>
              </a:ext>
            </a:extLst>
          </p:cNvPr>
          <p:cNvSpPr txBox="1"/>
          <p:nvPr/>
        </p:nvSpPr>
        <p:spPr>
          <a:xfrm>
            <a:off x="1044601" y="1730167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https://demo.reportportal.io/ui/#login</a:t>
            </a:r>
          </a:p>
        </p:txBody>
      </p:sp>
      <p:pic>
        <p:nvPicPr>
          <p:cNvPr id="12290" name="Picture 2" descr="Report Portal: Visualise your statistics and metrics">
            <a:extLst>
              <a:ext uri="{FF2B5EF4-FFF2-40B4-BE49-F238E27FC236}">
                <a16:creationId xmlns:a16="http://schemas.microsoft.com/office/drawing/2014/main" id="{07AB79DD-42A0-4DC7-AF05-47C28AC2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01" y="2260652"/>
            <a:ext cx="58102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5D3720DA-3483-4FA9-943A-90F06464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3895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00C159-0D20-490B-8A8F-287BA28F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ExtendReport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FDD84C8-912A-47C5-85F4-DDB9EDAE80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DED5F70-1E39-43D8-A0B1-D0B52DF46F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85</a:t>
            </a:fld>
            <a:endParaRPr lang="pl-PL" noProof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51DBAE9-3745-4E40-8AB5-278DB29F6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63" y="1761634"/>
            <a:ext cx="9594761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F2E4A60E-F9F2-4112-964F-26796F35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671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00C159-0D20-490B-8A8F-287BA28F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ExtendReport</a:t>
            </a:r>
            <a:endParaRPr lang="pl-PL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8FDD84C8-912A-47C5-85F4-DDB9EDAE80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DED5F70-1E39-43D8-A0B1-D0B52DF46F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86</a:t>
            </a:fld>
            <a:endParaRPr lang="pl-PL" noProof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F2BEAD5-E235-4F35-BC48-1B37E99C3317}"/>
              </a:ext>
            </a:extLst>
          </p:cNvPr>
          <p:cNvSpPr txBox="1"/>
          <p:nvPr/>
        </p:nvSpPr>
        <p:spPr>
          <a:xfrm>
            <a:off x="674739" y="1254102"/>
            <a:ext cx="105438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[Test]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testLoginWithExtentReport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ExtentReports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html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ExtentHtmlReporter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"wynik.html"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extent.AttachReporter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test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extent.CreateTest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"Test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strony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demo"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test.Log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Status.Info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"Landing Page creating"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LoginPage login = 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LoginPage(driver);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test.Log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Status.Pass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Landing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Page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done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LandingPage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landing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login.LoginWithCredential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"kuba"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"kuba"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test.AddScreenCaptureFromPath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"screen.png"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test.Log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Status.Pass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SignIn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extent.Flush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l-PL" dirty="0"/>
          </a:p>
        </p:txBody>
      </p:sp>
      <p:pic>
        <p:nvPicPr>
          <p:cNvPr id="10" name="Picture 2" descr="Codementors">
            <a:extLst>
              <a:ext uri="{FF2B5EF4-FFF2-40B4-BE49-F238E27FC236}">
                <a16:creationId xmlns:a16="http://schemas.microsoft.com/office/drawing/2014/main" id="{69DA9FD3-92FD-44CC-A5FE-AB7045E67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653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8E9002-E660-4E0E-9D70-3BB19577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11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9C19879-E5E2-416D-8F63-C31746BF8A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E38870E-C758-4FB0-8DA2-AD521419F2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87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3B5606D-E43E-44D4-A2C9-FBF1A65E2A4C}"/>
              </a:ext>
            </a:extLst>
          </p:cNvPr>
          <p:cNvSpPr txBox="1"/>
          <p:nvPr/>
        </p:nvSpPr>
        <p:spPr>
          <a:xfrm>
            <a:off x="713064" y="1946246"/>
            <a:ext cx="833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Dodaj </a:t>
            </a:r>
            <a:r>
              <a:rPr lang="pl-PL" dirty="0" err="1"/>
              <a:t>ExtentReport</a:t>
            </a:r>
            <a:r>
              <a:rPr lang="pl-PL" dirty="0"/>
              <a:t> do swoich testów 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8F2A6A38-448F-4744-8417-5EF5CD5FC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52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4F86F0-D45A-4411-98F2-024A5E1E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Log4Net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BF57A1E-AA3A-4D7C-B913-F0763656E2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1188D67-5889-4F30-8AB5-7BEB94617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88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32946D1-3CF7-45FF-9BE9-A4638997B1FA}"/>
              </a:ext>
            </a:extLst>
          </p:cNvPr>
          <p:cNvSpPr txBox="1"/>
          <p:nvPr/>
        </p:nvSpPr>
        <p:spPr>
          <a:xfrm>
            <a:off x="518678" y="1726163"/>
            <a:ext cx="113685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/>
              <a:t>Tworzymy plik log4net.config w którym znajduje się nasza konfiguracja log4net</a:t>
            </a:r>
          </a:p>
          <a:p>
            <a:pPr marL="342900" indent="-342900">
              <a:buAutoNum type="arabicPeriod"/>
            </a:pPr>
            <a:r>
              <a:rPr lang="pl-PL" dirty="0"/>
              <a:t>Do naszej klasy musimy dodać linie </a:t>
            </a:r>
          </a:p>
          <a:p>
            <a:pPr marL="342900" indent="-342900">
              <a:buFont typeface="+mj-lt"/>
              <a:buAutoNum type="arabicPeriod"/>
            </a:pPr>
            <a:endParaRPr lang="pl-PL" dirty="0"/>
          </a:p>
          <a:p>
            <a:pPr marL="228600" indent="-228600">
              <a:buFont typeface="+mj-lt"/>
              <a:buAutoNum type="arabicPeriod"/>
            </a:pPr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 log4net.ILog log = log4net.LogManager.GetLogger(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System.Reflection.MethodBase.GetCurrentMethod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DeclaringType</a:t>
            </a:r>
            <a:r>
              <a:rPr lang="pl-PL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1100" dirty="0"/>
          </a:p>
          <a:p>
            <a:pPr marL="342900" indent="-342900">
              <a:buAutoNum type="arabicPeriod" startAt="3"/>
            </a:pPr>
            <a:r>
              <a:rPr lang="pl-PL" dirty="0"/>
              <a:t>Wybieramy jaki rodzaj </a:t>
            </a:r>
            <a:r>
              <a:rPr lang="pl-PL" dirty="0" err="1"/>
              <a:t>loggera</a:t>
            </a:r>
            <a:r>
              <a:rPr lang="pl-PL" dirty="0"/>
              <a:t> chcemy używać</a:t>
            </a:r>
          </a:p>
          <a:p>
            <a:endParaRPr lang="pl-PL" dirty="0"/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BasicConfigurator.Configure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XmlConfigurator.Configure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"data\\log4net.config"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4. </a:t>
            </a:r>
            <a:r>
              <a:rPr lang="pl-PL" dirty="0" err="1"/>
              <a:t>Uzywanie</a:t>
            </a:r>
            <a:r>
              <a:rPr lang="pl-PL" dirty="0"/>
              <a:t> za pomocą obiektu log</a:t>
            </a:r>
          </a:p>
          <a:p>
            <a:r>
              <a:rPr lang="pl-PL" dirty="0" err="1">
                <a:latin typeface="Consolas" panose="020B0609020204030204" pitchFamily="49" charset="0"/>
              </a:rPr>
              <a:t>Log.Info</a:t>
            </a:r>
            <a:r>
              <a:rPr lang="pl-PL" dirty="0"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„Cos tam"</a:t>
            </a:r>
            <a:r>
              <a:rPr lang="pl-PL" dirty="0"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6692EEFD-509C-4531-AAFC-789FCD63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981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4F86F0-D45A-4411-98F2-024A5E1E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Log4Net – przykładowa konfiguracja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BF57A1E-AA3A-4D7C-B913-F0763656E2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1188D67-5889-4F30-8AB5-7BEB94617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89</a:t>
            </a:fld>
            <a:endParaRPr lang="pl-PL" noProof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97E17C1-93A5-493C-A1B2-A716FD29403D}"/>
              </a:ext>
            </a:extLst>
          </p:cNvPr>
          <p:cNvSpPr txBox="1"/>
          <p:nvPr/>
        </p:nvSpPr>
        <p:spPr>
          <a:xfrm>
            <a:off x="645952" y="1628314"/>
            <a:ext cx="110818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&lt;log4net&gt;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&lt;!-- A1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is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set to be a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ConsoleAppender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--&gt;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b="0" i="0" dirty="0" err="1">
                <a:solidFill>
                  <a:srgbClr val="1E347B"/>
                </a:solidFill>
                <a:effectLst/>
                <a:latin typeface="Monaco"/>
              </a:rPr>
              <a:t>appender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008080"/>
                </a:solidFill>
                <a:effectLst/>
                <a:latin typeface="Monaco"/>
              </a:rPr>
              <a:t>name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"A1"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008080"/>
                </a:solidFill>
                <a:effectLst/>
                <a:latin typeface="Monaco"/>
              </a:rPr>
              <a:t>type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"log4net.Appender.ConsoleAppender"</a:t>
            </a:r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 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&lt;!-- A1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uses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PatternLayout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--&gt;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&lt;layout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008080"/>
                </a:solidFill>
                <a:effectLst/>
                <a:latin typeface="Monaco"/>
              </a:rPr>
              <a:t>type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"log4net.Layout.PatternLayout"</a:t>
            </a:r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b="0" i="0" dirty="0" err="1">
                <a:solidFill>
                  <a:srgbClr val="1E347B"/>
                </a:solidFill>
                <a:effectLst/>
                <a:latin typeface="Monaco"/>
              </a:rPr>
              <a:t>conversionPattern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008080"/>
                </a:solidFill>
                <a:effectLst/>
                <a:latin typeface="Monaco"/>
              </a:rPr>
              <a:t>value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"%-4timestamp [%</a:t>
            </a:r>
            <a:r>
              <a:rPr lang="pl-PL" b="0" i="0" dirty="0" err="1">
                <a:solidFill>
                  <a:srgbClr val="DD1144"/>
                </a:solidFill>
                <a:effectLst/>
                <a:latin typeface="Monaco"/>
              </a:rPr>
              <a:t>thread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] %-5level %</a:t>
            </a:r>
            <a:r>
              <a:rPr lang="pl-PL" b="0" i="0" dirty="0" err="1">
                <a:solidFill>
                  <a:srgbClr val="DD1144"/>
                </a:solidFill>
                <a:effectLst/>
                <a:latin typeface="Monaco"/>
              </a:rPr>
              <a:t>logger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 %</a:t>
            </a:r>
            <a:r>
              <a:rPr lang="pl-PL" b="0" i="0" dirty="0" err="1">
                <a:solidFill>
                  <a:srgbClr val="DD1144"/>
                </a:solidFill>
                <a:effectLst/>
                <a:latin typeface="Monaco"/>
              </a:rPr>
              <a:t>ndc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 - %</a:t>
            </a:r>
            <a:r>
              <a:rPr lang="pl-PL" b="0" i="0" dirty="0" err="1">
                <a:solidFill>
                  <a:srgbClr val="DD1144"/>
                </a:solidFill>
                <a:effectLst/>
                <a:latin typeface="Monaco"/>
              </a:rPr>
              <a:t>message%newline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&lt;/layout&gt;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&lt;/</a:t>
            </a:r>
            <a:r>
              <a:rPr lang="pl-PL" b="0" i="0" dirty="0" err="1">
                <a:solidFill>
                  <a:srgbClr val="1E347B"/>
                </a:solidFill>
                <a:effectLst/>
                <a:latin typeface="Monaco"/>
              </a:rPr>
              <a:t>appender</a:t>
            </a:r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&lt;!-- Set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root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logger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level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to DEBUG and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its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only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93A1A1"/>
                </a:solidFill>
                <a:effectLst/>
                <a:latin typeface="Monaco"/>
              </a:rPr>
              <a:t>appender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 to A1 --&gt;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b="0" i="0" dirty="0" err="1">
                <a:solidFill>
                  <a:srgbClr val="1E347B"/>
                </a:solidFill>
                <a:effectLst/>
                <a:latin typeface="Monaco"/>
              </a:rPr>
              <a:t>root</a:t>
            </a:r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b="0" i="0" dirty="0" err="1">
                <a:solidFill>
                  <a:srgbClr val="1E347B"/>
                </a:solidFill>
                <a:effectLst/>
                <a:latin typeface="Monaco"/>
              </a:rPr>
              <a:t>level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b="0" i="0" dirty="0" err="1">
                <a:solidFill>
                  <a:srgbClr val="008080"/>
                </a:solidFill>
                <a:effectLst/>
                <a:latin typeface="Monaco"/>
              </a:rPr>
              <a:t>value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"DEBUG"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b="0" i="0" dirty="0" err="1">
                <a:solidFill>
                  <a:srgbClr val="1E347B"/>
                </a:solidFill>
                <a:effectLst/>
                <a:latin typeface="Monaco"/>
              </a:rPr>
              <a:t>appender</a:t>
            </a:r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-ref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b="0" i="0" dirty="0">
                <a:solidFill>
                  <a:srgbClr val="008080"/>
                </a:solidFill>
                <a:effectLst/>
                <a:latin typeface="Monaco"/>
              </a:rPr>
              <a:t>ref</a:t>
            </a:r>
            <a:r>
              <a:rPr lang="pl-PL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b="0" i="0" dirty="0">
                <a:solidFill>
                  <a:srgbClr val="DD1144"/>
                </a:solidFill>
                <a:effectLst/>
                <a:latin typeface="Monaco"/>
              </a:rPr>
              <a:t>"A1"</a:t>
            </a:r>
            <a:r>
              <a:rPr lang="pl-PL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&lt;/</a:t>
            </a:r>
            <a:r>
              <a:rPr lang="pl-PL" b="0" i="0" dirty="0" err="1">
                <a:solidFill>
                  <a:srgbClr val="1E347B"/>
                </a:solidFill>
                <a:effectLst/>
                <a:latin typeface="Monaco"/>
              </a:rPr>
              <a:t>root</a:t>
            </a:r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b="0" i="0" dirty="0">
                <a:solidFill>
                  <a:srgbClr val="1E347B"/>
                </a:solidFill>
                <a:effectLst/>
                <a:latin typeface="Monaco"/>
              </a:rPr>
              <a:t>&lt;/log4net&gt;</a:t>
            </a:r>
            <a:endParaRPr lang="pl-PL" b="0" i="0" dirty="0">
              <a:solidFill>
                <a:srgbClr val="BEBEC5"/>
              </a:solidFill>
              <a:effectLst/>
              <a:latin typeface="Monaco"/>
            </a:endParaRPr>
          </a:p>
        </p:txBody>
      </p:sp>
      <p:pic>
        <p:nvPicPr>
          <p:cNvPr id="8" name="Picture 2" descr="Codementors">
            <a:extLst>
              <a:ext uri="{FF2B5EF4-FFF2-40B4-BE49-F238E27FC236}">
                <a16:creationId xmlns:a16="http://schemas.microsoft.com/office/drawing/2014/main" id="{6DFCFA6D-D98A-4039-8B69-770F2165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7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EE4C6FA4-EA55-428B-A1F0-7B9E1FB94063}"/>
              </a:ext>
            </a:extLst>
          </p:cNvPr>
          <p:cNvSpPr txBox="1"/>
          <p:nvPr/>
        </p:nvSpPr>
        <p:spPr>
          <a:xfrm>
            <a:off x="963561" y="432619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Rozgrzewka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1DE7F89-29BE-49C2-92AF-C269A9C10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09980"/>
              </p:ext>
            </p:extLst>
          </p:nvPr>
        </p:nvGraphicFramePr>
        <p:xfrm>
          <a:off x="711200" y="990054"/>
          <a:ext cx="3850968" cy="117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962E26C-3290-4F4D-9BD9-6B0A913CE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131011"/>
              </p:ext>
            </p:extLst>
          </p:nvPr>
        </p:nvGraphicFramePr>
        <p:xfrm>
          <a:off x="3565834" y="8019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Picture 2" descr="Codementors">
            <a:extLst>
              <a:ext uri="{FF2B5EF4-FFF2-40B4-BE49-F238E27FC236}">
                <a16:creationId xmlns:a16="http://schemas.microsoft.com/office/drawing/2014/main" id="{083F34A3-D582-4D30-8FE2-00009FE8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3301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4F86F0-D45A-4411-98F2-024A5E1E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Log4Net – przykładowa konfiguracja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BF57A1E-AA3A-4D7C-B913-F0763656E2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1188D67-5889-4F30-8AB5-7BEB94617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90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F66742E-74F9-4C64-96A9-E2FFC5E37CDB}"/>
              </a:ext>
            </a:extLst>
          </p:cNvPr>
          <p:cNvSpPr txBox="1"/>
          <p:nvPr/>
        </p:nvSpPr>
        <p:spPr>
          <a:xfrm>
            <a:off x="518678" y="1424594"/>
            <a:ext cx="1079663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&lt;log4net&gt;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appender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name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Console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type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"log4net.Appender.ConsoleAppender"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&lt;layout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type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"log4net.Layout.PatternLayout"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&lt;!-- </a:t>
            </a:r>
            <a:r>
              <a:rPr lang="pl-PL" sz="1200" b="0" i="0" dirty="0" err="1">
                <a:solidFill>
                  <a:srgbClr val="93A1A1"/>
                </a:solidFill>
                <a:effectLst/>
                <a:latin typeface="Monaco"/>
              </a:rPr>
              <a:t>Pattern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 to </a:t>
            </a:r>
            <a:r>
              <a:rPr lang="pl-PL" sz="1200" b="0" i="0" dirty="0" err="1">
                <a:solidFill>
                  <a:srgbClr val="93A1A1"/>
                </a:solidFill>
                <a:effectLst/>
                <a:latin typeface="Monaco"/>
              </a:rPr>
              <a:t>output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 the </a:t>
            </a:r>
            <a:r>
              <a:rPr lang="pl-PL" sz="1200" b="0" i="0" dirty="0" err="1">
                <a:solidFill>
                  <a:srgbClr val="93A1A1"/>
                </a:solidFill>
                <a:effectLst/>
                <a:latin typeface="Monaco"/>
              </a:rPr>
              <a:t>caller's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 file </a:t>
            </a:r>
            <a:r>
              <a:rPr lang="pl-PL" sz="1200" b="0" i="0" dirty="0" err="1">
                <a:solidFill>
                  <a:srgbClr val="93A1A1"/>
                </a:solidFill>
                <a:effectLst/>
                <a:latin typeface="Monaco"/>
              </a:rPr>
              <a:t>name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 and </a:t>
            </a:r>
            <a:r>
              <a:rPr lang="pl-PL" sz="1200" b="0" i="0" dirty="0" err="1">
                <a:solidFill>
                  <a:srgbClr val="93A1A1"/>
                </a:solidFill>
                <a:effectLst/>
                <a:latin typeface="Monaco"/>
              </a:rPr>
              <a:t>line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93A1A1"/>
                </a:solidFill>
                <a:effectLst/>
                <a:latin typeface="Monaco"/>
              </a:rPr>
              <a:t>number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 --&gt;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conversionPattern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value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"%5level [%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thread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] (%file:%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line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) - %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message%newline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&lt;/layout&gt;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&lt;/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appender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appender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name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RollingFile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type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"log4net.Appender.RollingFileAppender"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&lt;file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value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"example.log"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appendToFile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value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true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maximumFileSize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value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"100KB"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maxSizeRollBackups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value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"2"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 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&lt;layout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type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"log4net.Layout.PatternLayout"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          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conversionPattern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value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"%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level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 %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thread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 %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logger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 - %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message%newline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&lt;/layout&gt;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&lt;/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appender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root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level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 err="1">
                <a:solidFill>
                  <a:srgbClr val="008080"/>
                </a:solidFill>
                <a:effectLst/>
                <a:latin typeface="Monaco"/>
              </a:rPr>
              <a:t>value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"DEBUG"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appender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-ref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008080"/>
                </a:solidFill>
                <a:effectLst/>
                <a:latin typeface="Monaco"/>
              </a:rPr>
              <a:t>ref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Console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/&gt;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appender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-ref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008080"/>
                </a:solidFill>
                <a:effectLst/>
                <a:latin typeface="Monaco"/>
              </a:rPr>
              <a:t>ref</a:t>
            </a:r>
            <a:r>
              <a:rPr lang="pl-PL" sz="1200" b="0" i="0" dirty="0">
                <a:solidFill>
                  <a:srgbClr val="93A1A1"/>
                </a:solidFill>
                <a:effectLst/>
                <a:latin typeface="Monaco"/>
              </a:rPr>
              <a:t>=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 err="1">
                <a:solidFill>
                  <a:srgbClr val="DD1144"/>
                </a:solidFill>
                <a:effectLst/>
                <a:latin typeface="Monaco"/>
              </a:rPr>
              <a:t>RollingFile</a:t>
            </a:r>
            <a:r>
              <a:rPr lang="pl-PL" sz="1200" b="0" i="0" dirty="0">
                <a:solidFill>
                  <a:srgbClr val="DD1144"/>
                </a:solidFill>
                <a:effectLst/>
                <a:latin typeface="Monaco"/>
              </a:rPr>
              <a:t>"</a:t>
            </a:r>
            <a:r>
              <a:rPr lang="pl-PL" sz="1200" b="0" i="0" dirty="0">
                <a:solidFill>
                  <a:srgbClr val="48484C"/>
                </a:solidFill>
                <a:effectLst/>
                <a:latin typeface="Monaco"/>
              </a:rPr>
              <a:t> 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/</a:t>
            </a:r>
          </a:p>
          <a:p>
            <a:pPr lvl="1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&lt;/</a:t>
            </a:r>
            <a:r>
              <a:rPr lang="pl-PL" sz="1200" b="0" i="0" dirty="0" err="1">
                <a:solidFill>
                  <a:srgbClr val="1E347B"/>
                </a:solidFill>
                <a:effectLst/>
                <a:latin typeface="Monaco"/>
              </a:rPr>
              <a:t>root</a:t>
            </a:r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  <a:p>
            <a:pPr algn="l"/>
            <a:r>
              <a:rPr lang="pl-PL" sz="1200" b="0" i="0" dirty="0">
                <a:solidFill>
                  <a:srgbClr val="1E347B"/>
                </a:solidFill>
                <a:effectLst/>
                <a:latin typeface="Monaco"/>
              </a:rPr>
              <a:t>&lt;/log4net&gt;</a:t>
            </a:r>
            <a:endParaRPr lang="pl-PL" sz="1200" b="0" i="0" dirty="0">
              <a:solidFill>
                <a:srgbClr val="BEBEC5"/>
              </a:solidFill>
              <a:effectLst/>
              <a:latin typeface="Monaco"/>
            </a:endParaRP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A59A1988-19D9-4566-97A4-F7E7D069C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07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8E9002-E660-4E0E-9D70-3BB19577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12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9C19879-E5E2-416D-8F63-C31746BF8A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E38870E-C758-4FB0-8DA2-AD521419F2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91</a:t>
            </a:fld>
            <a:endParaRPr lang="pl-PL" noProof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3B5606D-E43E-44D4-A2C9-FBF1A65E2A4C}"/>
              </a:ext>
            </a:extLst>
          </p:cNvPr>
          <p:cNvSpPr txBox="1"/>
          <p:nvPr/>
        </p:nvSpPr>
        <p:spPr>
          <a:xfrm>
            <a:off x="713064" y="1946246"/>
            <a:ext cx="833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Dodaj log4net do swoich testów </a:t>
            </a:r>
          </a:p>
        </p:txBody>
      </p:sp>
      <p:pic>
        <p:nvPicPr>
          <p:cNvPr id="6" name="Picture 2" descr="Codementors">
            <a:extLst>
              <a:ext uri="{FF2B5EF4-FFF2-40B4-BE49-F238E27FC236}">
                <a16:creationId xmlns:a16="http://schemas.microsoft.com/office/drawing/2014/main" id="{D4F21CA3-2CF6-444A-8B24-FF97957EE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6349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3E378B-EC8B-4BA6-8652-09F47C27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304" y="2314665"/>
            <a:ext cx="8333222" cy="1215566"/>
          </a:xfrm>
        </p:spPr>
        <p:txBody>
          <a:bodyPr>
            <a:normAutofit/>
          </a:bodyPr>
          <a:lstStyle/>
          <a:p>
            <a:pPr algn="ctr"/>
            <a:r>
              <a:rPr lang="pl-PL" sz="6600" dirty="0"/>
              <a:t>REST API TESING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14747E8-EFE9-4952-8FB6-1CBF654807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178AA61-EE94-4AB4-B317-4AFD90A5C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92</a:t>
            </a:fld>
            <a:endParaRPr lang="pl-PL" noProof="0"/>
          </a:p>
        </p:txBody>
      </p:sp>
      <p:pic>
        <p:nvPicPr>
          <p:cNvPr id="5" name="Picture 2" descr="Codementors">
            <a:extLst>
              <a:ext uri="{FF2B5EF4-FFF2-40B4-BE49-F238E27FC236}">
                <a16:creationId xmlns:a16="http://schemas.microsoft.com/office/drawing/2014/main" id="{FBC3A90B-74C9-4F7D-8613-6A82ACB5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67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B0CFF32-46E0-442B-826C-BE34CD4F8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6B5AE5E-F345-4604-9535-2108EC172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93</a:t>
            </a:fld>
            <a:endParaRPr lang="pl-PL" noProof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99B574-F6AC-4162-B6BC-B0D767405F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248182"/>
              </p:ext>
            </p:extLst>
          </p:nvPr>
        </p:nvGraphicFramePr>
        <p:xfrm>
          <a:off x="1926491" y="1950894"/>
          <a:ext cx="7351732" cy="2537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8597412F-D589-426B-AB9E-5880536F695F}"/>
              </a:ext>
            </a:extLst>
          </p:cNvPr>
          <p:cNvSpPr txBox="1"/>
          <p:nvPr/>
        </p:nvSpPr>
        <p:spPr>
          <a:xfrm>
            <a:off x="2934702" y="1950893"/>
            <a:ext cx="408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WebServices</a:t>
            </a:r>
            <a:endParaRPr lang="pl-PL" dirty="0"/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21FC1AE2-F2BE-4833-8295-B4AA7B8D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867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C177102F-AD22-468A-B50A-DD7D66D096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2240986-2551-4B73-B81A-C1134D1307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94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92259C4-1922-41E2-9748-047166DD6EA3}"/>
              </a:ext>
            </a:extLst>
          </p:cNvPr>
          <p:cNvSpPr txBox="1"/>
          <p:nvPr/>
        </p:nvSpPr>
        <p:spPr>
          <a:xfrm>
            <a:off x="1312876" y="649633"/>
            <a:ext cx="88126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</a:t>
            </a:r>
          </a:p>
          <a:p>
            <a:r>
              <a:rPr lang="pl-PL" sz="2000" dirty="0"/>
              <a:t>▪ HTTP (ang. </a:t>
            </a:r>
            <a:r>
              <a:rPr lang="pl-PL" sz="2000" dirty="0" err="1"/>
              <a:t>Hypertext</a:t>
            </a:r>
            <a:r>
              <a:rPr lang="pl-PL" sz="2000" dirty="0"/>
              <a:t> Transfer </a:t>
            </a:r>
            <a:r>
              <a:rPr lang="pl-PL" sz="2000" dirty="0" err="1"/>
              <a:t>Protocol</a:t>
            </a:r>
            <a:r>
              <a:rPr lang="pl-PL" sz="2000" dirty="0"/>
              <a:t>) – protokół</a:t>
            </a:r>
          </a:p>
          <a:p>
            <a:r>
              <a:rPr lang="pl-PL" sz="2000" dirty="0"/>
              <a:t>przesyłania dokumentów hipertekstowych. Jest to protokół</a:t>
            </a:r>
          </a:p>
          <a:p>
            <a:r>
              <a:rPr lang="pl-PL" sz="2000" dirty="0"/>
              <a:t>sieci WWW (ang. World </a:t>
            </a:r>
            <a:r>
              <a:rPr lang="pl-PL" sz="2000" dirty="0" err="1"/>
              <a:t>Wide</a:t>
            </a:r>
            <a:r>
              <a:rPr lang="pl-PL" sz="2000" dirty="0"/>
              <a:t> Web).</a:t>
            </a:r>
          </a:p>
          <a:p>
            <a:r>
              <a:rPr lang="pl-PL" sz="2000" dirty="0"/>
              <a:t>▪ Protokół przesyła dane między klientem a serwerem</a:t>
            </a:r>
          </a:p>
          <a:p>
            <a:r>
              <a:rPr lang="pl-PL" sz="2000" dirty="0"/>
              <a:t>HTTP.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FE6B41-0D5C-4FB1-AC99-00C54A29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69" y="2958238"/>
            <a:ext cx="6593747" cy="32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dementors">
            <a:extLst>
              <a:ext uri="{FF2B5EF4-FFF2-40B4-BE49-F238E27FC236}">
                <a16:creationId xmlns:a16="http://schemas.microsoft.com/office/drawing/2014/main" id="{632D78BF-8E02-4E4B-B47F-93466AB9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4446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267436A-2568-420B-A6FB-79ED7E5B11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EC1D6EA-8E34-41A0-8770-9F75B0AAC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95</a:t>
            </a:fld>
            <a:endParaRPr lang="pl-PL" noProof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415319E-EE0D-47B9-BFD5-5038E3F2E0C0}"/>
              </a:ext>
            </a:extLst>
          </p:cNvPr>
          <p:cNvSpPr txBox="1"/>
          <p:nvPr/>
        </p:nvSpPr>
        <p:spPr>
          <a:xfrm>
            <a:off x="968927" y="645033"/>
            <a:ext cx="86616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– serwer/klient</a:t>
            </a:r>
          </a:p>
          <a:p>
            <a:endParaRPr lang="pl-PL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pl-PL" sz="2800" dirty="0"/>
              <a:t>▪ Popularni klienci HTTP:</a:t>
            </a:r>
          </a:p>
          <a:p>
            <a:r>
              <a:rPr lang="pl-PL" sz="2800" dirty="0"/>
              <a:t>▪ Przeglądarki internetowe – </a:t>
            </a:r>
            <a:r>
              <a:rPr lang="pl-PL" sz="2800" dirty="0" err="1"/>
              <a:t>Firefox</a:t>
            </a:r>
            <a:r>
              <a:rPr lang="pl-PL" sz="2800" dirty="0"/>
              <a:t>, Chrome, Safari itd.</a:t>
            </a:r>
          </a:p>
          <a:p>
            <a:r>
              <a:rPr lang="pl-PL" sz="2800" dirty="0"/>
              <a:t>▪ Przeglądarka w terminalu (tekstowa) – </a:t>
            </a:r>
            <a:r>
              <a:rPr lang="pl-PL" sz="2800" dirty="0" err="1"/>
              <a:t>links</a:t>
            </a:r>
            <a:endParaRPr lang="pl-PL" sz="2800" dirty="0"/>
          </a:p>
          <a:p>
            <a:r>
              <a:rPr lang="pl-PL" sz="2800" dirty="0"/>
              <a:t>▪ Programy </a:t>
            </a:r>
            <a:r>
              <a:rPr lang="pl-PL" sz="2800" dirty="0" err="1"/>
              <a:t>linuxowe</a:t>
            </a:r>
            <a:r>
              <a:rPr lang="pl-PL" sz="2800" dirty="0"/>
              <a:t> </a:t>
            </a:r>
            <a:r>
              <a:rPr lang="pl-PL" sz="2800" dirty="0" err="1"/>
              <a:t>wget</a:t>
            </a:r>
            <a:r>
              <a:rPr lang="pl-PL" sz="2800" dirty="0"/>
              <a:t>, </a:t>
            </a:r>
            <a:r>
              <a:rPr lang="pl-PL" sz="2800" dirty="0" err="1"/>
              <a:t>curl</a:t>
            </a:r>
            <a:endParaRPr lang="pl-PL" sz="2800" dirty="0"/>
          </a:p>
          <a:p>
            <a:r>
              <a:rPr lang="pl-PL" sz="2800" dirty="0"/>
              <a:t>▪ Popularne serwery HTTP:</a:t>
            </a:r>
          </a:p>
          <a:p>
            <a:r>
              <a:rPr lang="pl-PL" sz="2800" dirty="0"/>
              <a:t>▪ Apache2 / </a:t>
            </a:r>
            <a:r>
              <a:rPr lang="pl-PL" sz="2800" dirty="0" err="1"/>
              <a:t>httpd</a:t>
            </a:r>
            <a:r>
              <a:rPr lang="pl-PL" sz="2800" dirty="0"/>
              <a:t> (34.5%)</a:t>
            </a:r>
          </a:p>
          <a:p>
            <a:r>
              <a:rPr lang="pl-PL" sz="2800" dirty="0"/>
              <a:t>▪ </a:t>
            </a:r>
            <a:r>
              <a:rPr lang="pl-PL" sz="2800" dirty="0" err="1"/>
              <a:t>Nginx</a:t>
            </a:r>
            <a:r>
              <a:rPr lang="pl-PL" sz="2800" dirty="0"/>
              <a:t> (33.7%)</a:t>
            </a:r>
          </a:p>
          <a:p>
            <a:r>
              <a:rPr lang="pl-PL" sz="2800" dirty="0"/>
              <a:t>▪ IIS (Microsoft) (7.2%)</a:t>
            </a:r>
          </a:p>
          <a:p>
            <a:r>
              <a:rPr lang="pl-PL" sz="2800" dirty="0"/>
              <a:t>▪ </a:t>
            </a:r>
            <a:r>
              <a:rPr lang="pl-PL" sz="2800" dirty="0" err="1"/>
              <a:t>Tomcat</a:t>
            </a:r>
            <a:r>
              <a:rPr lang="pl-PL" sz="2800" dirty="0"/>
              <a:t> (Java)</a:t>
            </a:r>
          </a:p>
          <a:p>
            <a:r>
              <a:rPr lang="pl-PL" sz="2800" dirty="0"/>
              <a:t>▪ Usługi </a:t>
            </a:r>
            <a:r>
              <a:rPr lang="pl-PL" sz="2800" dirty="0" err="1"/>
              <a:t>Cloud</a:t>
            </a:r>
            <a:r>
              <a:rPr lang="pl-PL" sz="2800" dirty="0"/>
              <a:t> (np. </a:t>
            </a:r>
            <a:r>
              <a:rPr lang="pl-PL" sz="2800" dirty="0" err="1"/>
              <a:t>Cloudflare</a:t>
            </a:r>
            <a:r>
              <a:rPr lang="pl-PL" sz="2800" dirty="0"/>
              <a:t>)</a:t>
            </a:r>
          </a:p>
        </p:txBody>
      </p:sp>
      <p:pic>
        <p:nvPicPr>
          <p:cNvPr id="13" name="Picture 2" descr="Codementors">
            <a:extLst>
              <a:ext uri="{FF2B5EF4-FFF2-40B4-BE49-F238E27FC236}">
                <a16:creationId xmlns:a16="http://schemas.microsoft.com/office/drawing/2014/main" id="{D8A08122-A131-4546-A9D5-C0B2FAFAD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6026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BE00E05-556F-401B-906B-C688948C95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C252E3A-69E5-4C1D-B8FB-D827F4677F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96</a:t>
            </a:fld>
            <a:endParaRPr lang="pl-PL" noProof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95820CE-29E5-4C61-B8E8-DC854BA51877}"/>
              </a:ext>
            </a:extLst>
          </p:cNvPr>
          <p:cNvSpPr txBox="1"/>
          <p:nvPr/>
        </p:nvSpPr>
        <p:spPr>
          <a:xfrm>
            <a:off x="1451557" y="1064321"/>
            <a:ext cx="1002606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</a:t>
            </a:r>
          </a:p>
          <a:p>
            <a:r>
              <a:rPr lang="pl-PL" sz="2000" dirty="0"/>
              <a:t>▪ Definicja: RFC 2616</a:t>
            </a:r>
          </a:p>
          <a:p>
            <a:r>
              <a:rPr lang="pl-PL" sz="2000" dirty="0"/>
              <a:t>▪ Pierwsza wersja </a:t>
            </a:r>
            <a:r>
              <a:rPr lang="pl-PL" sz="2000" dirty="0" err="1"/>
              <a:t>protkołu</a:t>
            </a:r>
            <a:r>
              <a:rPr lang="pl-PL" sz="2000" dirty="0"/>
              <a:t> HTTP:</a:t>
            </a:r>
          </a:p>
          <a:p>
            <a:r>
              <a:rPr lang="pl-PL" sz="2000" dirty="0"/>
              <a:t>▪ August 6th 1991 (Tim </a:t>
            </a:r>
            <a:r>
              <a:rPr lang="pl-PL" sz="2000" dirty="0" err="1"/>
              <a:t>Berners-Lee’s</a:t>
            </a:r>
            <a:r>
              <a:rPr lang="pl-PL" sz="2000" dirty="0"/>
              <a:t>) – publikacja</a:t>
            </a:r>
          </a:p>
          <a:p>
            <a:r>
              <a:rPr lang="pl-PL" sz="2000" dirty="0"/>
              <a:t>grupy dyskusyjnej </a:t>
            </a:r>
            <a:r>
              <a:rPr lang="pl-PL" sz="2000" dirty="0" err="1"/>
              <a:t>alt.hypertext</a:t>
            </a:r>
            <a:r>
              <a:rPr lang="pl-PL" sz="2000" dirty="0"/>
              <a:t> -</a:t>
            </a:r>
          </a:p>
          <a:p>
            <a:r>
              <a:rPr lang="pl-PL" sz="2000" dirty="0"/>
              <a:t>https://www.w3.org/People/Berners-Lee/1991/08/art6484.txt</a:t>
            </a:r>
          </a:p>
          <a:p>
            <a:r>
              <a:rPr lang="pl-PL" sz="2000" dirty="0"/>
              <a:t>▪ Prace nad pierwszą wersją protokołu 1989 – 1991 w</a:t>
            </a:r>
          </a:p>
          <a:p>
            <a:r>
              <a:rPr lang="pl-PL" sz="2000" dirty="0" err="1"/>
              <a:t>CERNie</a:t>
            </a:r>
            <a:endParaRPr lang="pl-PL" sz="2000" dirty="0"/>
          </a:p>
          <a:p>
            <a:r>
              <a:rPr lang="pl-PL" sz="2000" dirty="0"/>
              <a:t>▪ Dzień ten uznaje się za początek startu publicznego</a:t>
            </a:r>
          </a:p>
          <a:p>
            <a:r>
              <a:rPr lang="pl-PL" sz="2000" dirty="0" err="1"/>
              <a:t>internetu</a:t>
            </a:r>
            <a:r>
              <a:rPr lang="pl-PL" sz="2000" dirty="0"/>
              <a:t>.</a:t>
            </a:r>
          </a:p>
          <a:p>
            <a:r>
              <a:rPr lang="pl-PL" sz="2000" dirty="0"/>
              <a:t>▪ Pierwsze polskie portale (ciekawostka)</a:t>
            </a:r>
          </a:p>
          <a:p>
            <a:r>
              <a:rPr lang="pl-PL" sz="2000" dirty="0"/>
              <a:t>▪ wp.pl - 1995</a:t>
            </a:r>
          </a:p>
          <a:p>
            <a:r>
              <a:rPr lang="pl-PL" sz="2000" dirty="0"/>
              <a:t>▪ onet.pl – 1996</a:t>
            </a:r>
          </a:p>
        </p:txBody>
      </p:sp>
      <p:pic>
        <p:nvPicPr>
          <p:cNvPr id="7" name="Picture 2" descr="Codementors">
            <a:extLst>
              <a:ext uri="{FF2B5EF4-FFF2-40B4-BE49-F238E27FC236}">
                <a16:creationId xmlns:a16="http://schemas.microsoft.com/office/drawing/2014/main" id="{C5DEBA6D-EA11-453E-80C2-546EF517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640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1378681-D636-4DE3-966A-3DF43D54A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E25C320-2509-4728-B815-7436A24F36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97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50D00B3-F2B0-45F8-9A1A-FD33A0D26DE1}"/>
              </a:ext>
            </a:extLst>
          </p:cNvPr>
          <p:cNvSpPr txBox="1"/>
          <p:nvPr/>
        </p:nvSpPr>
        <p:spPr>
          <a:xfrm>
            <a:off x="1655601" y="1690031"/>
            <a:ext cx="761423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 – wersje</a:t>
            </a:r>
          </a:p>
          <a:p>
            <a:endParaRPr lang="pl-PL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pl-PL" sz="2400" dirty="0"/>
              <a:t>▪ HTTP 1.0 – już niemal niestosowane</a:t>
            </a:r>
          </a:p>
          <a:p>
            <a:r>
              <a:rPr lang="pl-PL" sz="2400" dirty="0"/>
              <a:t>▪ HTTP 1.1/1.x – większość </a:t>
            </a:r>
            <a:r>
              <a:rPr lang="pl-PL" sz="2400" dirty="0" err="1"/>
              <a:t>internetu</a:t>
            </a:r>
            <a:endParaRPr lang="pl-PL" sz="2400" dirty="0"/>
          </a:p>
          <a:p>
            <a:r>
              <a:rPr lang="pl-PL" sz="2400" dirty="0"/>
              <a:t>▪ HTTP 2.0 – wersja z 2016 roku, powolna adopcja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57E2AA17-93C4-4F3C-B566-9B0EA484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hal Zalewski - The Tangled Web: A Guide to Secu - 8804905031 - oficjalne  archiwum Allegro">
            <a:extLst>
              <a:ext uri="{FF2B5EF4-FFF2-40B4-BE49-F238E27FC236}">
                <a16:creationId xmlns:a16="http://schemas.microsoft.com/office/drawing/2014/main" id="{FD11276A-2D62-4ACA-A4BA-F2B02A557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97" y="2782638"/>
            <a:ext cx="18573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997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F12464A-352B-4F8C-BF63-A8525C0B6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73F8B24-1614-4742-9A09-964A468C81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98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E6E72FC-E22C-4AEA-8DB0-177A7B894423}"/>
              </a:ext>
            </a:extLst>
          </p:cNvPr>
          <p:cNvSpPr txBox="1"/>
          <p:nvPr/>
        </p:nvSpPr>
        <p:spPr>
          <a:xfrm>
            <a:off x="2227277" y="1824254"/>
            <a:ext cx="69418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Protokół HTTP</a:t>
            </a:r>
          </a:p>
          <a:p>
            <a:r>
              <a:rPr lang="pl-PL" sz="3200" dirty="0"/>
              <a:t>▪ Działa w warstwie aplikacji modelu TCP</a:t>
            </a:r>
          </a:p>
          <a:p>
            <a:r>
              <a:rPr lang="pl-PL" sz="3200" dirty="0"/>
              <a:t>▪ Domyślny port – 80</a:t>
            </a:r>
          </a:p>
          <a:p>
            <a:r>
              <a:rPr lang="pl-PL" sz="3200" dirty="0"/>
              <a:t>▪ Protokół bezstanowy</a:t>
            </a:r>
          </a:p>
        </p:txBody>
      </p:sp>
      <p:pic>
        <p:nvPicPr>
          <p:cNvPr id="9" name="Picture 2" descr="Codementors">
            <a:extLst>
              <a:ext uri="{FF2B5EF4-FFF2-40B4-BE49-F238E27FC236}">
                <a16:creationId xmlns:a16="http://schemas.microsoft.com/office/drawing/2014/main" id="{46DA8E43-E586-4B57-B440-3FD2C09B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59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80C34E-E631-48D5-B119-D507F8EF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4079ACB-434F-42DA-B92A-06DB0E5053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CE159AB-7A84-4BDB-8856-65F776BBEB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l-PL" noProof="0" smtClean="0"/>
              <a:t>99</a:t>
            </a:fld>
            <a:endParaRPr lang="pl-PL" noProof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914029B-2F64-43DE-AF5E-370369693F9C}"/>
              </a:ext>
            </a:extLst>
          </p:cNvPr>
          <p:cNvSpPr txBox="1"/>
          <p:nvPr/>
        </p:nvSpPr>
        <p:spPr>
          <a:xfrm>
            <a:off x="812732" y="1693251"/>
            <a:ext cx="107043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Protokół HTTP - URL</a:t>
            </a:r>
          </a:p>
          <a:p>
            <a:r>
              <a:rPr lang="pl-PL" dirty="0"/>
              <a:t>▪ Składnia </a:t>
            </a:r>
            <a:r>
              <a:rPr lang="pl-PL" dirty="0" err="1"/>
              <a:t>URL’a</a:t>
            </a:r>
            <a:r>
              <a:rPr lang="pl-PL" dirty="0"/>
              <a:t>:</a:t>
            </a:r>
          </a:p>
          <a:p>
            <a:r>
              <a:rPr lang="pl-PL" dirty="0"/>
              <a:t>▪ </a:t>
            </a:r>
            <a:r>
              <a:rPr lang="pl-PL" dirty="0" err="1"/>
              <a:t>scheme</a:t>
            </a:r>
            <a:r>
              <a:rPr lang="pl-PL" dirty="0"/>
              <a:t>:[//[</a:t>
            </a:r>
            <a:r>
              <a:rPr lang="pl-PL" dirty="0" err="1"/>
              <a:t>user</a:t>
            </a:r>
            <a:r>
              <a:rPr lang="pl-PL" dirty="0"/>
              <a:t>[:</a:t>
            </a:r>
            <a:r>
              <a:rPr lang="pl-PL" dirty="0" err="1"/>
              <a:t>password</a:t>
            </a:r>
            <a:r>
              <a:rPr lang="pl-PL" dirty="0"/>
              <a:t>]@]host[:port]][/path][?query][#fragment]</a:t>
            </a:r>
          </a:p>
          <a:p>
            <a:endParaRPr lang="pl-PL" dirty="0"/>
          </a:p>
          <a:p>
            <a:r>
              <a:rPr lang="pl-PL" dirty="0"/>
              <a:t>▪ Przykład:</a:t>
            </a:r>
          </a:p>
          <a:p>
            <a:r>
              <a:rPr lang="pl-PL" dirty="0"/>
              <a:t>▪ http://jakub:secret@www.wp.pl/nie/ma/tej?strony=1#identyfikator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8FAD9AA0-602B-4F54-AE62-3AABA110F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43343"/>
              </p:ext>
            </p:extLst>
          </p:nvPr>
        </p:nvGraphicFramePr>
        <p:xfrm>
          <a:off x="1360881" y="357219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715745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18564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scheme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92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user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jakub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2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password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secret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85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hlinkClick r:id="rId2"/>
                        </a:rPr>
                        <a:t>www.wp.pl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64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7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err="1"/>
                        <a:t>Path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/nie/ma/tej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76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?</a:t>
                      </a:r>
                      <a:r>
                        <a:rPr lang="pl-PL" dirty="0" err="1"/>
                        <a:t>query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?strona=1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82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#framgment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#identyfikator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06718"/>
                  </a:ext>
                </a:extLst>
              </a:tr>
            </a:tbl>
          </a:graphicData>
        </a:graphic>
      </p:graphicFrame>
      <p:pic>
        <p:nvPicPr>
          <p:cNvPr id="10" name="Picture 2" descr="Codementors">
            <a:extLst>
              <a:ext uri="{FF2B5EF4-FFF2-40B4-BE49-F238E27FC236}">
                <a16:creationId xmlns:a16="http://schemas.microsoft.com/office/drawing/2014/main" id="{2EDA2941-EDF0-4C5F-81C1-50968B4B7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285" y="6064045"/>
            <a:ext cx="21240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6364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10_TF00951641_Win32.potx" id="{45CB96D6-CCDD-497E-A6B1-51CD02F84607}" vid="{242CC124-DF21-4CD0-B73B-4641C6832E14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Jasna prezentacja z sześciokątem</Template>
  <TotalTime>14597</TotalTime>
  <Words>8723</Words>
  <Application>Microsoft Macintosh PowerPoint</Application>
  <PresentationFormat>Panoramiczny</PresentationFormat>
  <Paragraphs>1840</Paragraphs>
  <Slides>233</Slides>
  <Notes>3</Notes>
  <HiddenSlides>0</HiddenSlides>
  <MMClips>1</MMClips>
  <ScaleCrop>false</ScaleCrop>
  <HeadingPairs>
    <vt:vector size="6" baseType="variant">
      <vt:variant>
        <vt:lpstr>Używane czcionki</vt:lpstr>
      </vt:variant>
      <vt:variant>
        <vt:i4>18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233</vt:i4>
      </vt:variant>
    </vt:vector>
  </HeadingPairs>
  <TitlesOfParts>
    <vt:vector size="252" baseType="lpstr">
      <vt:lpstr>Arial</vt:lpstr>
      <vt:lpstr>Arial Black</vt:lpstr>
      <vt:lpstr>Calibri</vt:lpstr>
      <vt:lpstr>Calibri Light</vt:lpstr>
      <vt:lpstr>Consolas</vt:lpstr>
      <vt:lpstr>Courier New</vt:lpstr>
      <vt:lpstr>Encode Sans</vt:lpstr>
      <vt:lpstr>Gill Sans SemiBold</vt:lpstr>
      <vt:lpstr>Google Sans</vt:lpstr>
      <vt:lpstr>Monaco</vt:lpstr>
      <vt:lpstr>Nordea Sans Large Black</vt:lpstr>
      <vt:lpstr>Nordea Sans Large Bold</vt:lpstr>
      <vt:lpstr>open sans</vt:lpstr>
      <vt:lpstr>open sans</vt:lpstr>
      <vt:lpstr>SFMono-Regular</vt:lpstr>
      <vt:lpstr>sohne</vt:lpstr>
      <vt:lpstr>Times New Roman</vt:lpstr>
      <vt:lpstr>Ubuntu</vt:lpstr>
      <vt:lpstr>Motyw pakietu Office</vt:lpstr>
      <vt:lpstr>Test Automation C#</vt:lpstr>
      <vt:lpstr>Selenium IDE</vt:lpstr>
      <vt:lpstr>Prezentacja programu PowerPoint</vt:lpstr>
      <vt:lpstr>Aplikacja do warsztatów</vt:lpstr>
      <vt:lpstr>NodeJS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Zadanie 1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Zadanie 2</vt:lpstr>
      <vt:lpstr>Zadanie 3</vt:lpstr>
      <vt:lpstr>Zadanie 4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Nunit</vt:lpstr>
      <vt:lpstr>Prezentacja programu PowerPoint</vt:lpstr>
      <vt:lpstr>Polecenie cmd</vt:lpstr>
      <vt:lpstr>Nunit</vt:lpstr>
      <vt:lpstr>Nunit</vt:lpstr>
      <vt:lpstr>Nunit</vt:lpstr>
      <vt:lpstr>Nunit</vt:lpstr>
      <vt:lpstr>Asercje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Category</vt:lpstr>
      <vt:lpstr>Prezentacja programu PowerPoint</vt:lpstr>
      <vt:lpstr>Dane testowe</vt:lpstr>
      <vt:lpstr>Prezentacja programu PowerPoint</vt:lpstr>
      <vt:lpstr>Upraszczanie testu</vt:lpstr>
      <vt:lpstr>Prezentacja programu PowerPoint</vt:lpstr>
      <vt:lpstr>Dzielenie danych na testy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Zadanie 5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Zadanie 6 </vt:lpstr>
      <vt:lpstr>Prezentacja programu PowerPoint</vt:lpstr>
      <vt:lpstr>Prezentacja programu PowerPoint</vt:lpstr>
      <vt:lpstr>Zadanie 7</vt:lpstr>
      <vt:lpstr>Prezentacja programu PowerPoint</vt:lpstr>
      <vt:lpstr>Prezentacja programu PowerPoint</vt:lpstr>
      <vt:lpstr>Prezentacja programu PowerPoint</vt:lpstr>
      <vt:lpstr>Zadanie 8</vt:lpstr>
      <vt:lpstr>Zadanie 9</vt:lpstr>
      <vt:lpstr>Prezentacja programu PowerPoint</vt:lpstr>
      <vt:lpstr>Prezentacja programu PowerPoint</vt:lpstr>
      <vt:lpstr>Prezentacja programu PowerPoint</vt:lpstr>
      <vt:lpstr>Zadanie 10</vt:lpstr>
      <vt:lpstr>Reporting</vt:lpstr>
      <vt:lpstr>ReportPortal</vt:lpstr>
      <vt:lpstr>ReportPortal</vt:lpstr>
      <vt:lpstr>ReportPortal</vt:lpstr>
      <vt:lpstr>ExtendReport</vt:lpstr>
      <vt:lpstr>ExtendReport</vt:lpstr>
      <vt:lpstr>Zadanie 11</vt:lpstr>
      <vt:lpstr>Log4Net</vt:lpstr>
      <vt:lpstr>Log4Net – przykładowa konfiguracja</vt:lpstr>
      <vt:lpstr>Log4Net – przykładowa konfiguracja</vt:lpstr>
      <vt:lpstr>Zadanie 12</vt:lpstr>
      <vt:lpstr>REST API TESING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REST API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Demo</vt:lpstr>
      <vt:lpstr>Zadanie 13 </vt:lpstr>
      <vt:lpstr>Prezentacja programu PowerPoint</vt:lpstr>
      <vt:lpstr>Prezentacja programu PowerPoint</vt:lpstr>
      <vt:lpstr>Prezentacja programu PowerPoint</vt:lpstr>
      <vt:lpstr>FakeJSON</vt:lpstr>
      <vt:lpstr>REST#</vt:lpstr>
      <vt:lpstr>REST# Serializacja i deserializacja</vt:lpstr>
      <vt:lpstr>REST# Serializacja i deserializacja</vt:lpstr>
      <vt:lpstr>REST#  POCO</vt:lpstr>
      <vt:lpstr>REST# POST</vt:lpstr>
      <vt:lpstr>REST# POST</vt:lpstr>
      <vt:lpstr>Zadanie 14 </vt:lpstr>
      <vt:lpstr>REST# autoryzacja, uwierzytelnianie </vt:lpstr>
      <vt:lpstr>REST# autoryzacja, uwierzytelnianie </vt:lpstr>
      <vt:lpstr>Basic Auth</vt:lpstr>
      <vt:lpstr>JWT Auth</vt:lpstr>
      <vt:lpstr>oAuth</vt:lpstr>
      <vt:lpstr>JWT w praktyce</vt:lpstr>
      <vt:lpstr>JWT w praktyce</vt:lpstr>
      <vt:lpstr>Autoryzacja</vt:lpstr>
      <vt:lpstr>JWT w praktyce</vt:lpstr>
      <vt:lpstr>JWT w praktyce</vt:lpstr>
      <vt:lpstr>JWT w praktyce Rest#</vt:lpstr>
      <vt:lpstr>Zadanie 15</vt:lpstr>
      <vt:lpstr>Request Model Pattern DSL </vt:lpstr>
      <vt:lpstr>Request Model Pattern DSL </vt:lpstr>
      <vt:lpstr>Przechowywanie danych do testów JSON </vt:lpstr>
      <vt:lpstr>Przechowywanie danych do testów JSON </vt:lpstr>
      <vt:lpstr>Zadanie 16</vt:lpstr>
      <vt:lpstr>CI/CD</vt:lpstr>
      <vt:lpstr>Prezentacja programu PowerPoint</vt:lpstr>
      <vt:lpstr>Continues Testing</vt:lpstr>
      <vt:lpstr>Rodzaje testów w cyklu CI/CD</vt:lpstr>
      <vt:lpstr>Rodzaje testów w cyklu CI/CD</vt:lpstr>
      <vt:lpstr>Rodzaje testów w cyklu CI/CD</vt:lpstr>
      <vt:lpstr>Rodzaje testów w cyklu CI/CD</vt:lpstr>
      <vt:lpstr>Rodzaje testów w cyklu CI/CD</vt:lpstr>
      <vt:lpstr>Konfiguracja Jenkins</vt:lpstr>
      <vt:lpstr>Dodanie .net framework</vt:lpstr>
      <vt:lpstr>Dodanie nowego planu</vt:lpstr>
      <vt:lpstr>Dodanie setup – clean project</vt:lpstr>
      <vt:lpstr>Dodanie stepu run unittests</vt:lpstr>
      <vt:lpstr>Uruchom testy</vt:lpstr>
      <vt:lpstr>Prezentacja programu PowerPoint</vt:lpstr>
      <vt:lpstr>Selenium Grid</vt:lpstr>
      <vt:lpstr>Selenium Grid</vt:lpstr>
      <vt:lpstr>Selenium Grid</vt:lpstr>
      <vt:lpstr>Prezentacja programu PowerPoint</vt:lpstr>
      <vt:lpstr>Prezentacja programu PowerPoint</vt:lpstr>
      <vt:lpstr>Prezentacja programu PowerPoint</vt:lpstr>
      <vt:lpstr>Dodanie setup – clean project</vt:lpstr>
      <vt:lpstr>Testowanie w  środowisku K8S</vt:lpstr>
      <vt:lpstr>Prezentacja programu PowerPoint</vt:lpstr>
      <vt:lpstr>Prezentacja programu PowerPoint</vt:lpstr>
      <vt:lpstr>Zanim zaczniemy kilka podstaw </vt:lpstr>
      <vt:lpstr>Zanim zaczniemy kilka podstaw</vt:lpstr>
      <vt:lpstr>Zanim zaczniemy kilka podstaw</vt:lpstr>
      <vt:lpstr>Do czego służy K8S</vt:lpstr>
      <vt:lpstr>Kilka pojęć </vt:lpstr>
      <vt:lpstr>Orkiestracja</vt:lpstr>
      <vt:lpstr>Maszyna stanowa</vt:lpstr>
      <vt:lpstr>Infrastruktura jako kod</vt:lpstr>
      <vt:lpstr>Prezentacja programu PowerPoint</vt:lpstr>
      <vt:lpstr>Wyzwania związane z K8S</vt:lpstr>
      <vt:lpstr>Chaos Engineering</vt:lpstr>
      <vt:lpstr>Prezentacja programu PowerPoint</vt:lpstr>
      <vt:lpstr>Proces </vt:lpstr>
      <vt:lpstr>Pytanie</vt:lpstr>
      <vt:lpstr>Hipoteza</vt:lpstr>
      <vt:lpstr>Eksperyment</vt:lpstr>
      <vt:lpstr>Przykłady </vt:lpstr>
      <vt:lpstr>Przykłady</vt:lpstr>
      <vt:lpstr>Przykłady</vt:lpstr>
      <vt:lpstr>Przykłady - inne</vt:lpstr>
      <vt:lpstr>Analiza</vt:lpstr>
      <vt:lpstr>Zmiana tematu  </vt:lpstr>
      <vt:lpstr>Piramida testów</vt:lpstr>
      <vt:lpstr>Piramida testów</vt:lpstr>
      <vt:lpstr>Prezentacja programu PowerPoint</vt:lpstr>
      <vt:lpstr>Prezentacja programu PowerPoint</vt:lpstr>
      <vt:lpstr>60% defektów na produkcji stanowi integracja </vt:lpstr>
      <vt:lpstr>Jakie to są defekty</vt:lpstr>
      <vt:lpstr>Testowanie mikro-serwisów w K8S</vt:lpstr>
      <vt:lpstr>Contract Testing</vt:lpstr>
      <vt:lpstr>Architektura</vt:lpstr>
      <vt:lpstr>Contract Testing</vt:lpstr>
      <vt:lpstr>Prezentacja programu PowerPoint</vt:lpstr>
      <vt:lpstr>Testowanie integracji w K8S</vt:lpstr>
      <vt:lpstr>Testowanie integracji  w K8S</vt:lpstr>
      <vt:lpstr>Continuous Testing </vt:lpstr>
      <vt:lpstr>Prezentacja programu PowerPoint</vt:lpstr>
      <vt:lpstr>Prezentacja programu PowerPoint</vt:lpstr>
      <vt:lpstr>Deployment time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Continuous Testing </vt:lpstr>
      <vt:lpstr>Prezentacja programu PowerPoint</vt:lpstr>
      <vt:lpstr>Shorten execution time</vt:lpstr>
      <vt:lpstr>Prezentacja programu PowerPoint</vt:lpstr>
      <vt:lpstr>Shorten execution time</vt:lpstr>
      <vt:lpstr>Prezentacja programu PowerPoint</vt:lpstr>
      <vt:lpstr>Prezentacja programu PowerPoint</vt:lpstr>
      <vt:lpstr>Prezentacja programu PowerPoint</vt:lpstr>
      <vt:lpstr>Continuous Testing </vt:lpstr>
      <vt:lpstr>Prezentacja programu PowerPoint</vt:lpstr>
      <vt:lpstr>Potrzebne umiejętności</vt:lpstr>
      <vt:lpstr>Potrzebne umiejętności</vt:lpstr>
      <vt:lpstr>Potrzebne umiejętności</vt:lpstr>
      <vt:lpstr>Potrzebne umiejętności</vt:lpstr>
      <vt:lpstr>Środowisko do trenowania </vt:lpstr>
      <vt:lpstr>Środowisko treningowe </vt:lpstr>
      <vt:lpstr>Dziękuję za uwagę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C#</dc:title>
  <dc:creator>Jakub Gajda</dc:creator>
  <cp:lastModifiedBy>Jakub Gajda</cp:lastModifiedBy>
  <cp:revision>2</cp:revision>
  <dcterms:created xsi:type="dcterms:W3CDTF">2021-03-07T11:26:47Z</dcterms:created>
  <dcterms:modified xsi:type="dcterms:W3CDTF">2023-10-28T12:21:39Z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